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x-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298" r:id="rId2"/>
    <p:sldId id="588" r:id="rId3"/>
    <p:sldId id="448" r:id="rId4"/>
    <p:sldId id="369" r:id="rId5"/>
    <p:sldId id="359" r:id="rId6"/>
    <p:sldId id="589" r:id="rId7"/>
    <p:sldId id="590" r:id="rId8"/>
    <p:sldId id="595" r:id="rId9"/>
    <p:sldId id="598" r:id="rId10"/>
    <p:sldId id="591" r:id="rId11"/>
    <p:sldId id="592" r:id="rId12"/>
    <p:sldId id="593" r:id="rId13"/>
    <p:sldId id="378" r:id="rId14"/>
    <p:sldId id="586" r:id="rId15"/>
    <p:sldId id="394" r:id="rId16"/>
    <p:sldId id="585" r:id="rId17"/>
    <p:sldId id="381" r:id="rId18"/>
    <p:sldId id="380" r:id="rId19"/>
    <p:sldId id="594" r:id="rId20"/>
    <p:sldId id="349" r:id="rId21"/>
    <p:sldId id="449" r:id="rId22"/>
    <p:sldId id="341" r:id="rId23"/>
    <p:sldId id="450" r:id="rId24"/>
    <p:sldId id="587" r:id="rId25"/>
    <p:sldId id="344" r:id="rId26"/>
    <p:sldId id="363" r:id="rId27"/>
    <p:sldId id="364" r:id="rId28"/>
    <p:sldId id="365" r:id="rId29"/>
    <p:sldId id="597" r:id="rId30"/>
    <p:sldId id="459" r:id="rId31"/>
    <p:sldId id="596" r:id="rId32"/>
    <p:sldId id="326" r:id="rId33"/>
    <p:sldId id="577" r:id="rId34"/>
    <p:sldId id="331" r:id="rId35"/>
  </p:sldIdLst>
  <p:sldSz cx="9144000" cy="6858000" type="screen4x3"/>
  <p:notesSz cx="6662738" cy="9832975"/>
  <p:defaultTextStyle>
    <a:defPPr>
      <a:defRPr lang="en-US"/>
    </a:defPPr>
    <a:lvl1pPr algn="ctr" rtl="0" eaLnBrk="0" fontAlgn="base" hangingPunct="0">
      <a:lnSpc>
        <a:spcPct val="90000"/>
      </a:lnSpc>
      <a:spcBef>
        <a:spcPct val="65000"/>
      </a:spcBef>
      <a:spcAft>
        <a:spcPct val="0"/>
      </a:spcAft>
      <a:buClr>
        <a:srgbClr val="A822A5"/>
      </a:buClr>
      <a:buSzPct val="75000"/>
      <a:buFont typeface="Monotype Sorts" pitchFamily="2" charset="2"/>
      <a:buChar char="u"/>
      <a:defRPr sz="2800" kern="1200">
        <a:solidFill>
          <a:schemeClr val="bg2"/>
        </a:solidFill>
        <a:latin typeface="Arial" panose="020B0604020202020204" pitchFamily="34" charset="0"/>
        <a:ea typeface="PMingLiU" panose="02020500000000000000" pitchFamily="18" charset="-120"/>
        <a:cs typeface="+mn-cs"/>
      </a:defRPr>
    </a:lvl1pPr>
    <a:lvl2pPr marL="457200" algn="ctr" rtl="0" eaLnBrk="0" fontAlgn="base" hangingPunct="0">
      <a:lnSpc>
        <a:spcPct val="90000"/>
      </a:lnSpc>
      <a:spcBef>
        <a:spcPct val="65000"/>
      </a:spcBef>
      <a:spcAft>
        <a:spcPct val="0"/>
      </a:spcAft>
      <a:buClr>
        <a:srgbClr val="A822A5"/>
      </a:buClr>
      <a:buSzPct val="75000"/>
      <a:buFont typeface="Monotype Sorts" pitchFamily="2" charset="2"/>
      <a:buChar char="u"/>
      <a:defRPr sz="2800" kern="1200">
        <a:solidFill>
          <a:schemeClr val="bg2"/>
        </a:solidFill>
        <a:latin typeface="Arial" panose="020B0604020202020204" pitchFamily="34" charset="0"/>
        <a:ea typeface="PMingLiU" panose="02020500000000000000" pitchFamily="18" charset="-120"/>
        <a:cs typeface="+mn-cs"/>
      </a:defRPr>
    </a:lvl2pPr>
    <a:lvl3pPr marL="914400" algn="ctr" rtl="0" eaLnBrk="0" fontAlgn="base" hangingPunct="0">
      <a:lnSpc>
        <a:spcPct val="90000"/>
      </a:lnSpc>
      <a:spcBef>
        <a:spcPct val="65000"/>
      </a:spcBef>
      <a:spcAft>
        <a:spcPct val="0"/>
      </a:spcAft>
      <a:buClr>
        <a:srgbClr val="A822A5"/>
      </a:buClr>
      <a:buSzPct val="75000"/>
      <a:buFont typeface="Monotype Sorts" pitchFamily="2" charset="2"/>
      <a:buChar char="u"/>
      <a:defRPr sz="2800" kern="1200">
        <a:solidFill>
          <a:schemeClr val="bg2"/>
        </a:solidFill>
        <a:latin typeface="Arial" panose="020B0604020202020204" pitchFamily="34" charset="0"/>
        <a:ea typeface="PMingLiU" panose="02020500000000000000" pitchFamily="18" charset="-120"/>
        <a:cs typeface="+mn-cs"/>
      </a:defRPr>
    </a:lvl3pPr>
    <a:lvl4pPr marL="1371600" algn="ctr" rtl="0" eaLnBrk="0" fontAlgn="base" hangingPunct="0">
      <a:lnSpc>
        <a:spcPct val="90000"/>
      </a:lnSpc>
      <a:spcBef>
        <a:spcPct val="65000"/>
      </a:spcBef>
      <a:spcAft>
        <a:spcPct val="0"/>
      </a:spcAft>
      <a:buClr>
        <a:srgbClr val="A822A5"/>
      </a:buClr>
      <a:buSzPct val="75000"/>
      <a:buFont typeface="Monotype Sorts" pitchFamily="2" charset="2"/>
      <a:buChar char="u"/>
      <a:defRPr sz="2800" kern="1200">
        <a:solidFill>
          <a:schemeClr val="bg2"/>
        </a:solidFill>
        <a:latin typeface="Arial" panose="020B0604020202020204" pitchFamily="34" charset="0"/>
        <a:ea typeface="PMingLiU" panose="02020500000000000000" pitchFamily="18" charset="-120"/>
        <a:cs typeface="+mn-cs"/>
      </a:defRPr>
    </a:lvl4pPr>
    <a:lvl5pPr marL="1828800" algn="ctr" rtl="0" eaLnBrk="0" fontAlgn="base" hangingPunct="0">
      <a:lnSpc>
        <a:spcPct val="90000"/>
      </a:lnSpc>
      <a:spcBef>
        <a:spcPct val="65000"/>
      </a:spcBef>
      <a:spcAft>
        <a:spcPct val="0"/>
      </a:spcAft>
      <a:buClr>
        <a:srgbClr val="A822A5"/>
      </a:buClr>
      <a:buSzPct val="75000"/>
      <a:buFont typeface="Monotype Sorts" pitchFamily="2" charset="2"/>
      <a:buChar char="u"/>
      <a:defRPr sz="2800" kern="1200">
        <a:solidFill>
          <a:schemeClr val="bg2"/>
        </a:solidFill>
        <a:latin typeface="Arial" panose="020B0604020202020204" pitchFamily="34" charset="0"/>
        <a:ea typeface="PMingLiU" panose="02020500000000000000" pitchFamily="18" charset="-120"/>
        <a:cs typeface="+mn-cs"/>
      </a:defRPr>
    </a:lvl5pPr>
    <a:lvl6pPr marL="2286000" algn="l" defTabSz="914400" rtl="0" eaLnBrk="1" latinLnBrk="0" hangingPunct="1">
      <a:defRPr sz="2800" kern="1200">
        <a:solidFill>
          <a:schemeClr val="bg2"/>
        </a:solidFill>
        <a:latin typeface="Arial" panose="020B0604020202020204" pitchFamily="34" charset="0"/>
        <a:ea typeface="PMingLiU" panose="02020500000000000000" pitchFamily="18" charset="-120"/>
        <a:cs typeface="+mn-cs"/>
      </a:defRPr>
    </a:lvl6pPr>
    <a:lvl7pPr marL="2743200" algn="l" defTabSz="914400" rtl="0" eaLnBrk="1" latinLnBrk="0" hangingPunct="1">
      <a:defRPr sz="2800" kern="1200">
        <a:solidFill>
          <a:schemeClr val="bg2"/>
        </a:solidFill>
        <a:latin typeface="Arial" panose="020B0604020202020204" pitchFamily="34" charset="0"/>
        <a:ea typeface="PMingLiU" panose="02020500000000000000" pitchFamily="18" charset="-120"/>
        <a:cs typeface="+mn-cs"/>
      </a:defRPr>
    </a:lvl7pPr>
    <a:lvl8pPr marL="3200400" algn="l" defTabSz="914400" rtl="0" eaLnBrk="1" latinLnBrk="0" hangingPunct="1">
      <a:defRPr sz="2800" kern="1200">
        <a:solidFill>
          <a:schemeClr val="bg2"/>
        </a:solidFill>
        <a:latin typeface="Arial" panose="020B0604020202020204" pitchFamily="34" charset="0"/>
        <a:ea typeface="PMingLiU" panose="02020500000000000000" pitchFamily="18" charset="-120"/>
        <a:cs typeface="+mn-cs"/>
      </a:defRPr>
    </a:lvl8pPr>
    <a:lvl9pPr marL="3657600" algn="l" defTabSz="914400" rtl="0" eaLnBrk="1" latinLnBrk="0" hangingPunct="1">
      <a:defRPr sz="2800" kern="1200">
        <a:solidFill>
          <a:schemeClr val="bg2"/>
        </a:solidFill>
        <a:latin typeface="Arial" panose="020B0604020202020204" pitchFamily="34" charset="0"/>
        <a:ea typeface="PMingLiU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CC99"/>
    <a:srgbClr val="BFB6FE"/>
    <a:srgbClr val="FF3399"/>
    <a:srgbClr val="FF6699"/>
    <a:srgbClr val="E971A4"/>
    <a:srgbClr val="E476A3"/>
    <a:srgbClr val="E07AAD"/>
    <a:srgbClr val="E21C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0929"/>
  </p:normalViewPr>
  <p:slideViewPr>
    <p:cSldViewPr>
      <p:cViewPr varScale="1">
        <p:scale>
          <a:sx n="76" d="100"/>
          <a:sy n="76" d="100"/>
        </p:scale>
        <p:origin x="84" y="3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100" d="100"/>
          <a:sy n="100" d="100"/>
        </p:scale>
        <p:origin x="-828" y="258"/>
      </p:cViewPr>
      <p:guideLst>
        <p:guide orient="horz" pos="2160"/>
        <p:guide pos="288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wmf"/><Relationship Id="rId1" Type="http://schemas.openxmlformats.org/officeDocument/2006/relationships/image" Target="../media/image4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-1588" y="9340850"/>
            <a:ext cx="2887663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>
                <a:schemeClr val="hlink"/>
              </a:buClr>
              <a:buFont typeface="Monotype Sorts" pitchFamily="2" charset="2"/>
              <a:buNone/>
              <a:defRPr sz="10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endParaRPr lang="zh-TW" alt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2286000" y="8915400"/>
            <a:ext cx="4030663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>
                <a:schemeClr val="hlink"/>
              </a:buClr>
              <a:buFont typeface="Monotype Sorts" pitchFamily="2" charset="2"/>
              <a:buNone/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r>
              <a:rPr lang="en-US" altLang="zh-TW"/>
              <a:t>Technology applied in the use of the Octopus Card</a:t>
            </a:r>
            <a:r>
              <a:rPr lang="zh-TW" altLang="en-US" i="1"/>
              <a:t> - </a:t>
            </a:r>
            <a:fld id="{4DB7719E-5ED3-4670-BF74-80FAC1ADDC77}" type="slidenum">
              <a:rPr lang="zh-TW" altLang="en-US" i="1"/>
              <a:pPr/>
              <a:t>‹#›</a:t>
            </a:fld>
            <a:endParaRPr lang="zh-TW" altLang="en-US" b="0" i="1"/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457200" y="228600"/>
            <a:ext cx="5715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1600" b="1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Seminar on “Living in the e-world Part II”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1200" b="1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Technology Education Section, ED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1200" b="1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- 15 March 2001 -</a:t>
            </a:r>
            <a:endParaRPr lang="zh-TW" altLang="en-US" sz="1600" b="1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100000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1588" y="0"/>
            <a:ext cx="2887663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>
                <a:schemeClr val="hlink"/>
              </a:buClr>
              <a:buFont typeface="Monotype Sorts" pitchFamily="2" charset="2"/>
              <a:buNone/>
              <a:defRPr sz="10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endParaRPr lang="zh-TW" alt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5075" y="0"/>
            <a:ext cx="2887663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>
                <a:schemeClr val="hlink"/>
              </a:buClr>
              <a:buFont typeface="Monotype Sorts" pitchFamily="2" charset="2"/>
              <a:buNone/>
              <a:defRPr sz="10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endParaRPr lang="zh-TW" alt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-1588" y="9340850"/>
            <a:ext cx="2887663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>
                <a:schemeClr val="hlink"/>
              </a:buClr>
              <a:buFont typeface="Monotype Sorts" pitchFamily="2" charset="2"/>
              <a:buNone/>
              <a:defRPr sz="10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endParaRPr lang="zh-TW" alt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5075" y="9340850"/>
            <a:ext cx="2887663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>
                <a:schemeClr val="hlink"/>
              </a:buClr>
              <a:buFont typeface="Monotype Sorts" pitchFamily="2" charset="2"/>
              <a:buNone/>
              <a:defRPr sz="10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fld id="{F0CCD0B6-393F-43FF-8BB4-94463132BF9D}" type="slidenum">
              <a:rPr lang="zh-TW" altLang="en-US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92B5D1-8600-4268-9ECA-76227927B73C}" type="slidenum">
              <a:rPr lang="zh-TW" altLang="en-US"/>
              <a:pPr/>
              <a:t>1</a:t>
            </a:fld>
            <a:endParaRPr lang="zh-TW" altLang="en-US"/>
          </a:p>
        </p:txBody>
      </p:sp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4400" y="762000"/>
            <a:ext cx="4876800" cy="36576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648200"/>
            <a:ext cx="4876800" cy="4419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 altLang="zh-HK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186D4B-C3DD-48CF-85DC-EC11E03F9C57}" type="slidenum">
              <a:rPr lang="zh-TW" altLang="en-US"/>
              <a:pPr/>
              <a:t>2</a:t>
            </a:fld>
            <a:endParaRPr lang="zh-TW" altLang="en-US"/>
          </a:p>
        </p:txBody>
      </p:sp>
      <p:sp>
        <p:nvSpPr>
          <p:cNvPr id="527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4400" y="762000"/>
            <a:ext cx="4876800" cy="36576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27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648200"/>
            <a:ext cx="4876800" cy="4419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F8AB3E1-4210-40F2-AE23-00CE70D160E6}" type="slidenum">
              <a:rPr lang="zh-TW" altLang="en-US"/>
              <a:pPr/>
              <a:t>3</a:t>
            </a:fld>
            <a:endParaRPr lang="zh-TW" altLang="en-US"/>
          </a:p>
        </p:txBody>
      </p:sp>
      <p:sp>
        <p:nvSpPr>
          <p:cNvPr id="528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4400" y="762000"/>
            <a:ext cx="4876800" cy="36576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28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648200"/>
            <a:ext cx="4876800" cy="4419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C3D30E-6BED-4D5D-8D7F-C17332307F6C}" type="slidenum">
              <a:rPr lang="zh-TW" altLang="en-US"/>
              <a:pPr/>
              <a:t>4</a:t>
            </a:fld>
            <a:endParaRPr lang="zh-TW" altLang="en-US"/>
          </a:p>
        </p:txBody>
      </p:sp>
      <p:sp>
        <p:nvSpPr>
          <p:cNvPr id="529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4400" y="762000"/>
            <a:ext cx="4876800" cy="36576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294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648200"/>
            <a:ext cx="4876800" cy="4419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4B83E5-0557-4FBD-865E-1B62F16A25C1}" type="slidenum">
              <a:rPr lang="zh-TW" altLang="en-US"/>
              <a:pPr/>
              <a:t>5</a:t>
            </a:fld>
            <a:endParaRPr lang="zh-TW" altLang="en-US"/>
          </a:p>
        </p:txBody>
      </p:sp>
      <p:sp>
        <p:nvSpPr>
          <p:cNvPr id="530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4400" y="762000"/>
            <a:ext cx="4876800" cy="36576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304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648200"/>
            <a:ext cx="4876800" cy="4419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F579F44-3C1D-4C61-948C-F42FE122986A}" type="slidenum">
              <a:rPr lang="zh-TW" altLang="en-US"/>
              <a:pPr/>
              <a:t>6</a:t>
            </a:fld>
            <a:endParaRPr lang="zh-TW" altLang="en-US"/>
          </a:p>
        </p:txBody>
      </p:sp>
      <p:sp>
        <p:nvSpPr>
          <p:cNvPr id="531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4400" y="762000"/>
            <a:ext cx="4876800" cy="36576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314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648200"/>
            <a:ext cx="4876800" cy="4419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01A1CF-D22D-4469-A9A2-DA20AB5BB682}" type="slidenum">
              <a:rPr lang="zh-TW" altLang="en-US"/>
              <a:pPr/>
              <a:t>7</a:t>
            </a:fld>
            <a:endParaRPr lang="zh-TW" altLang="en-US"/>
          </a:p>
        </p:txBody>
      </p:sp>
      <p:sp>
        <p:nvSpPr>
          <p:cNvPr id="532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4400" y="762000"/>
            <a:ext cx="4876800" cy="36576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324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648200"/>
            <a:ext cx="4876800" cy="4419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F44AC0-E727-4F19-9922-E7D0ADC4FCD7}" type="slidenum">
              <a:rPr lang="zh-TW" altLang="en-US"/>
              <a:pPr/>
              <a:t>8</a:t>
            </a:fld>
            <a:endParaRPr lang="zh-TW" altLang="en-US"/>
          </a:p>
        </p:txBody>
      </p:sp>
      <p:sp>
        <p:nvSpPr>
          <p:cNvPr id="51507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4400" y="762000"/>
            <a:ext cx="4876800" cy="36576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5075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648200"/>
            <a:ext cx="4876800" cy="4419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 altLang="zh-HK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C29A5A-2697-49A7-A1E4-1A2E24FE1D4B}" type="slidenum">
              <a:rPr lang="zh-TW" altLang="en-US"/>
              <a:pPr/>
              <a:t>9</a:t>
            </a:fld>
            <a:endParaRPr lang="zh-TW" altLang="en-US"/>
          </a:p>
        </p:txBody>
      </p:sp>
      <p:sp>
        <p:nvSpPr>
          <p:cNvPr id="533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4400" y="762000"/>
            <a:ext cx="4876800" cy="36576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335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648200"/>
            <a:ext cx="4876800" cy="4419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716AC8-5F03-42B2-955D-F68492691794}" type="slidenum">
              <a:rPr lang="zh-TW" altLang="en-US"/>
              <a:pPr/>
              <a:t>10</a:t>
            </a:fld>
            <a:endParaRPr lang="zh-TW" altLang="en-US"/>
          </a:p>
        </p:txBody>
      </p:sp>
      <p:sp>
        <p:nvSpPr>
          <p:cNvPr id="534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4400" y="762000"/>
            <a:ext cx="4876800" cy="36576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345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648200"/>
            <a:ext cx="4876800" cy="4419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56C1AC-2751-40D0-BB5C-9EE0DCEC9353}" type="slidenum">
              <a:rPr lang="zh-TW" altLang="en-US"/>
              <a:pPr/>
              <a:t>11</a:t>
            </a:fld>
            <a:endParaRPr lang="zh-TW" altLang="en-US"/>
          </a:p>
        </p:txBody>
      </p:sp>
      <p:sp>
        <p:nvSpPr>
          <p:cNvPr id="535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4400" y="762000"/>
            <a:ext cx="4876800" cy="36576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35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648200"/>
            <a:ext cx="4876800" cy="4419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F7F5A8-BACF-410D-901A-2390E34239F7}" type="slidenum">
              <a:rPr lang="zh-TW" altLang="en-US"/>
              <a:pPr/>
              <a:t>12</a:t>
            </a:fld>
            <a:endParaRPr lang="zh-TW" altLang="en-US"/>
          </a:p>
        </p:txBody>
      </p:sp>
      <p:sp>
        <p:nvSpPr>
          <p:cNvPr id="536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4400" y="762000"/>
            <a:ext cx="4876800" cy="36576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365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648200"/>
            <a:ext cx="4876800" cy="4419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1EE1EA9-7C5E-43B0-8E87-6E174DE49633}" type="slidenum">
              <a:rPr lang="zh-TW" altLang="en-US"/>
              <a:pPr/>
              <a:t>13</a:t>
            </a:fld>
            <a:endParaRPr lang="zh-TW" altLang="en-US"/>
          </a:p>
        </p:txBody>
      </p:sp>
      <p:sp>
        <p:nvSpPr>
          <p:cNvPr id="537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4400" y="762000"/>
            <a:ext cx="4876800" cy="36576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37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648200"/>
            <a:ext cx="4876800" cy="4419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AA8638-9695-47DA-8B9F-869FB7BA09BE}" type="slidenum">
              <a:rPr lang="zh-TW" altLang="en-US"/>
              <a:pPr/>
              <a:t>14</a:t>
            </a:fld>
            <a:endParaRPr lang="zh-TW" altLang="en-US"/>
          </a:p>
        </p:txBody>
      </p:sp>
      <p:sp>
        <p:nvSpPr>
          <p:cNvPr id="538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4400" y="762000"/>
            <a:ext cx="4876800" cy="36576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38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648200"/>
            <a:ext cx="4876800" cy="4419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2437DDC-C2B6-4D78-B52C-2576EAFC9FF5}" type="slidenum">
              <a:rPr lang="zh-TW" altLang="en-US"/>
              <a:pPr/>
              <a:t>15</a:t>
            </a:fld>
            <a:endParaRPr lang="zh-TW" altLang="en-US"/>
          </a:p>
        </p:txBody>
      </p:sp>
      <p:sp>
        <p:nvSpPr>
          <p:cNvPr id="539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4400" y="762000"/>
            <a:ext cx="4876800" cy="36576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396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648200"/>
            <a:ext cx="4876800" cy="4419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0342D5-824B-447E-B885-DCDDF47949CE}" type="slidenum">
              <a:rPr lang="zh-TW" altLang="en-US"/>
              <a:pPr/>
              <a:t>16</a:t>
            </a:fld>
            <a:endParaRPr lang="zh-TW" altLang="en-US"/>
          </a:p>
        </p:txBody>
      </p:sp>
      <p:sp>
        <p:nvSpPr>
          <p:cNvPr id="540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4400" y="762000"/>
            <a:ext cx="4876800" cy="36576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406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648200"/>
            <a:ext cx="4876800" cy="4419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FD7FADD-5696-4907-8B80-5EEE280A4007}" type="slidenum">
              <a:rPr lang="zh-TW" altLang="en-US"/>
              <a:pPr/>
              <a:t>17</a:t>
            </a:fld>
            <a:endParaRPr lang="zh-TW" altLang="en-US"/>
          </a:p>
        </p:txBody>
      </p:sp>
      <p:sp>
        <p:nvSpPr>
          <p:cNvPr id="541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4400" y="762000"/>
            <a:ext cx="4876800" cy="36576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41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648200"/>
            <a:ext cx="4876800" cy="4419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4B2110-429E-45F8-8A1F-12D356394870}" type="slidenum">
              <a:rPr lang="zh-TW" altLang="en-US"/>
              <a:pPr/>
              <a:t>18</a:t>
            </a:fld>
            <a:endParaRPr lang="zh-TW" altLang="en-US"/>
          </a:p>
        </p:txBody>
      </p:sp>
      <p:sp>
        <p:nvSpPr>
          <p:cNvPr id="542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4400" y="762000"/>
            <a:ext cx="4876800" cy="36576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427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648200"/>
            <a:ext cx="4876800" cy="4419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00FA628-6DFB-4C70-BD5A-9469B23E13B9}" type="slidenum">
              <a:rPr lang="zh-TW" altLang="en-US"/>
              <a:pPr/>
              <a:t>19</a:t>
            </a:fld>
            <a:endParaRPr lang="zh-TW" altLang="en-US"/>
          </a:p>
        </p:txBody>
      </p:sp>
      <p:sp>
        <p:nvSpPr>
          <p:cNvPr id="543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4400" y="762000"/>
            <a:ext cx="4876800" cy="36576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437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648200"/>
            <a:ext cx="4876800" cy="4419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EA3112-E67D-4D15-B2B8-45ACD56EA1F2}" type="slidenum">
              <a:rPr lang="zh-TW" altLang="en-US"/>
              <a:pPr/>
              <a:t>20</a:t>
            </a:fld>
            <a:endParaRPr lang="zh-TW" altLang="en-US"/>
          </a:p>
        </p:txBody>
      </p:sp>
      <p:sp>
        <p:nvSpPr>
          <p:cNvPr id="54477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4400" y="762000"/>
            <a:ext cx="4876800" cy="36576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44771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648200"/>
            <a:ext cx="4876800" cy="4419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B32577C-865D-4FE1-9F88-4EACA281CD0A}" type="slidenum">
              <a:rPr lang="zh-TW" altLang="en-US"/>
              <a:pPr/>
              <a:t>21</a:t>
            </a:fld>
            <a:endParaRPr lang="zh-TW" altLang="en-US"/>
          </a:p>
        </p:txBody>
      </p:sp>
      <p:sp>
        <p:nvSpPr>
          <p:cNvPr id="545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4400" y="762000"/>
            <a:ext cx="4876800" cy="36576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457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648200"/>
            <a:ext cx="4876800" cy="4419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DE8A49-5D42-48AA-8FCA-CE9CBA2F8452}" type="slidenum">
              <a:rPr lang="zh-TW" altLang="en-US"/>
              <a:pPr/>
              <a:t>22</a:t>
            </a:fld>
            <a:endParaRPr lang="zh-TW" altLang="en-US"/>
          </a:p>
        </p:txBody>
      </p:sp>
      <p:sp>
        <p:nvSpPr>
          <p:cNvPr id="546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4400" y="762000"/>
            <a:ext cx="4876800" cy="36576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468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648200"/>
            <a:ext cx="4876800" cy="4419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01A88F-C5EB-48FD-96B5-C3C67DD69AAC}" type="slidenum">
              <a:rPr lang="zh-TW" altLang="en-US"/>
              <a:pPr/>
              <a:t>23</a:t>
            </a:fld>
            <a:endParaRPr lang="zh-TW" altLang="en-US"/>
          </a:p>
        </p:txBody>
      </p:sp>
      <p:sp>
        <p:nvSpPr>
          <p:cNvPr id="547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4400" y="762000"/>
            <a:ext cx="4876800" cy="36576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478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648200"/>
            <a:ext cx="4876800" cy="4419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7F2BDF-245A-413C-8EF1-67B66CF472B2}" type="slidenum">
              <a:rPr lang="zh-TW" altLang="en-US"/>
              <a:pPr/>
              <a:t>24</a:t>
            </a:fld>
            <a:endParaRPr lang="zh-TW" altLang="en-US"/>
          </a:p>
        </p:txBody>
      </p:sp>
      <p:sp>
        <p:nvSpPr>
          <p:cNvPr id="548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4400" y="762000"/>
            <a:ext cx="4876800" cy="36576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488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648200"/>
            <a:ext cx="4876800" cy="4419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4DFCB1-479E-40BB-B2EE-03FB6BD6DC3F}" type="slidenum">
              <a:rPr lang="zh-TW" altLang="en-US"/>
              <a:pPr/>
              <a:t>25</a:t>
            </a:fld>
            <a:endParaRPr lang="zh-TW" altLang="en-US"/>
          </a:p>
        </p:txBody>
      </p:sp>
      <p:sp>
        <p:nvSpPr>
          <p:cNvPr id="549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4400" y="762000"/>
            <a:ext cx="4876800" cy="36576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498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648200"/>
            <a:ext cx="4876800" cy="4419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80974D-B3C8-4D9C-9A00-0F2E41CDABDD}" type="slidenum">
              <a:rPr lang="zh-TW" altLang="en-US"/>
              <a:pPr/>
              <a:t>26</a:t>
            </a:fld>
            <a:endParaRPr lang="zh-TW" altLang="en-US"/>
          </a:p>
        </p:txBody>
      </p:sp>
      <p:sp>
        <p:nvSpPr>
          <p:cNvPr id="550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4400" y="762000"/>
            <a:ext cx="4876800" cy="36576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509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648200"/>
            <a:ext cx="4876800" cy="4419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2F7C9D2-CA13-4850-8EF4-EBF043588C99}" type="slidenum">
              <a:rPr lang="zh-TW" altLang="en-US"/>
              <a:pPr/>
              <a:t>27</a:t>
            </a:fld>
            <a:endParaRPr lang="zh-TW" altLang="en-US"/>
          </a:p>
        </p:txBody>
      </p:sp>
      <p:sp>
        <p:nvSpPr>
          <p:cNvPr id="551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4400" y="762000"/>
            <a:ext cx="4876800" cy="36576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519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648200"/>
            <a:ext cx="4876800" cy="4419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19C3E6-A709-4738-BF4A-FBDD41416F70}" type="slidenum">
              <a:rPr lang="zh-TW" altLang="en-US"/>
              <a:pPr/>
              <a:t>28</a:t>
            </a:fld>
            <a:endParaRPr lang="zh-TW" altLang="en-US"/>
          </a:p>
        </p:txBody>
      </p:sp>
      <p:sp>
        <p:nvSpPr>
          <p:cNvPr id="552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4400" y="762000"/>
            <a:ext cx="4876800" cy="36576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529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648200"/>
            <a:ext cx="4876800" cy="4419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CC581C9-BFFB-4DC5-B86F-45092A3CDC19}" type="slidenum">
              <a:rPr lang="zh-TW" altLang="en-US"/>
              <a:pPr/>
              <a:t>29</a:t>
            </a:fld>
            <a:endParaRPr lang="zh-TW" altLang="en-US"/>
          </a:p>
        </p:txBody>
      </p:sp>
      <p:sp>
        <p:nvSpPr>
          <p:cNvPr id="553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4400" y="762000"/>
            <a:ext cx="4876800" cy="36576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539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648200"/>
            <a:ext cx="4876800" cy="4419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026A5E-EBD3-4AC2-907A-546F9098905C}" type="slidenum">
              <a:rPr lang="zh-TW" altLang="en-US"/>
              <a:pPr/>
              <a:t>30</a:t>
            </a:fld>
            <a:endParaRPr lang="zh-TW" altLang="en-US"/>
          </a:p>
        </p:txBody>
      </p:sp>
      <p:sp>
        <p:nvSpPr>
          <p:cNvPr id="555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4400" y="762000"/>
            <a:ext cx="4876800" cy="36576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550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648200"/>
            <a:ext cx="4876800" cy="4419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D6C6E7-A095-4363-839A-ABD5C50D047A}" type="slidenum">
              <a:rPr lang="zh-TW" altLang="en-US"/>
              <a:pPr/>
              <a:t>31</a:t>
            </a:fld>
            <a:endParaRPr lang="zh-TW" altLang="en-US"/>
          </a:p>
        </p:txBody>
      </p:sp>
      <p:sp>
        <p:nvSpPr>
          <p:cNvPr id="556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4400" y="762000"/>
            <a:ext cx="4876800" cy="36576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560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648200"/>
            <a:ext cx="4876800" cy="4419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3A6E94-2EA7-4C6D-9D50-1B2A1D39F09F}" type="slidenum">
              <a:rPr lang="zh-TW" altLang="en-US"/>
              <a:pPr/>
              <a:t>32</a:t>
            </a:fld>
            <a:endParaRPr lang="zh-TW" altLang="en-US"/>
          </a:p>
        </p:txBody>
      </p:sp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4400" y="762000"/>
            <a:ext cx="4876800" cy="36576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648200"/>
            <a:ext cx="4876800" cy="4419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 altLang="zh-HK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3DAA73-CEC6-420C-9848-444E86E73E62}" type="slidenum">
              <a:rPr lang="zh-TW" altLang="en-US"/>
              <a:pPr/>
              <a:t>33</a:t>
            </a:fld>
            <a:endParaRPr lang="zh-TW" altLang="en-US"/>
          </a:p>
        </p:txBody>
      </p:sp>
      <p:sp>
        <p:nvSpPr>
          <p:cNvPr id="557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4400" y="762000"/>
            <a:ext cx="4876800" cy="36576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570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648200"/>
            <a:ext cx="4876800" cy="4419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22FB7F-C85C-4C51-B968-8F599C34994B}" type="slidenum">
              <a:rPr lang="zh-TW" altLang="en-US"/>
              <a:pPr/>
              <a:t>34</a:t>
            </a:fld>
            <a:endParaRPr lang="zh-TW" altLang="en-US"/>
          </a:p>
        </p:txBody>
      </p:sp>
      <p:sp>
        <p:nvSpPr>
          <p:cNvPr id="558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4400" y="762000"/>
            <a:ext cx="4876800" cy="36576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580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648200"/>
            <a:ext cx="4876800" cy="4419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199A919-7577-48E6-ADF5-1253A056D809}" type="slidenum">
              <a:rPr lang="zh-TW" altLang="en-US"/>
              <a:pPr/>
              <a:t>‹#›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8712004"/>
      </p:ext>
    </p:extLst>
  </p:cSld>
  <p:clrMapOvr>
    <a:masterClrMapping/>
  </p:clrMapOvr>
  <p:transition spd="med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ADFEF65-0545-4D71-90C6-BC11ED14D8B7}" type="slidenum">
              <a:rPr lang="zh-TW" altLang="en-US"/>
              <a:pPr/>
              <a:t>‹#›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57701752"/>
      </p:ext>
    </p:extLst>
  </p:cSld>
  <p:clrMapOvr>
    <a:masterClrMapping/>
  </p:clrMapOvr>
  <p:transition spd="med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0F7BC50-73F0-48DF-A2FD-E629E18F6C1E}" type="slidenum">
              <a:rPr lang="zh-TW" altLang="en-US"/>
              <a:pPr/>
              <a:t>‹#›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99025471"/>
      </p:ext>
    </p:extLst>
  </p:cSld>
  <p:clrMapOvr>
    <a:masterClrMapping/>
  </p:clrMapOvr>
  <p:transition spd="med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47675" y="1981200"/>
            <a:ext cx="4017963" cy="4438650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18038" y="1981200"/>
            <a:ext cx="4017962" cy="4438650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8F008C7-BDAD-486C-887C-44705EA915ED}" type="slidenum">
              <a:rPr lang="zh-TW" altLang="en-US"/>
              <a:pPr/>
              <a:t>‹#›</a:t>
            </a:fld>
            <a:endParaRPr lang="zh-TW" altLang="en-US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474547"/>
      </p:ext>
    </p:extLst>
  </p:cSld>
  <p:clrMapOvr>
    <a:masterClrMapping/>
  </p:clrMapOvr>
  <p:transition spd="med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DF12C58-D7CF-4084-A860-8A3C59ADD9A3}" type="slidenum">
              <a:rPr lang="zh-TW" altLang="en-US"/>
              <a:pPr/>
              <a:t>‹#›</a:t>
            </a:fld>
            <a:endParaRPr lang="zh-TW" altLang="en-US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7408553"/>
      </p:ext>
    </p:extLst>
  </p:cSld>
  <p:clrMapOvr>
    <a:masterClrMapping/>
  </p:clrMapOvr>
  <p:transition spd="med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A39B47A-9CAC-4193-B513-B20478A0177B}" type="slidenum">
              <a:rPr lang="zh-TW" altLang="en-US"/>
              <a:pPr/>
              <a:t>‹#›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44848143"/>
      </p:ext>
    </p:extLst>
  </p:cSld>
  <p:clrMapOvr>
    <a:masterClrMapping/>
  </p:clrMapOvr>
  <p:transition spd="med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A14BB83-161F-49E6-8B5F-1DC11B38D027}" type="slidenum">
              <a:rPr lang="zh-TW" altLang="en-US"/>
              <a:pPr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62173764"/>
      </p:ext>
    </p:extLst>
  </p:cSld>
  <p:clrMapOvr>
    <a:masterClrMapping/>
  </p:clrMapOvr>
  <p:transition spd="med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C5B38A3-7C57-433B-BB31-CD22BF397180}" type="slidenum">
              <a:rPr lang="zh-TW" altLang="en-US"/>
              <a:pPr/>
              <a:t>‹#›</a:t>
            </a:fld>
            <a:endParaRPr lang="zh-TW" altLang="en-US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9796967"/>
      </p:ext>
    </p:extLst>
  </p:cSld>
  <p:clrMapOvr>
    <a:masterClrMapping/>
  </p:clrMapOvr>
  <p:transition spd="med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HK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482F106-0BFA-4DE5-BF4E-BD254EAAE336}" type="slidenum">
              <a:rPr lang="zh-TW" altLang="en-US"/>
              <a:pPr/>
              <a:t>‹#›</a:t>
            </a:fld>
            <a:endParaRPr lang="zh-TW" altLang="en-US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2079021"/>
      </p:ext>
    </p:extLst>
  </p:cSld>
  <p:clrMapOvr>
    <a:masterClrMapping/>
  </p:clrMapOvr>
  <p:transition spd="med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FB83E9A-AB96-4BEB-8F52-99C7641CC6AA}" type="slidenum">
              <a:rPr lang="zh-TW" altLang="en-US"/>
              <a:pPr/>
              <a:t>‹#›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7482968"/>
      </p:ext>
    </p:extLst>
  </p:cSld>
  <p:clrMapOvr>
    <a:masterClrMapping/>
  </p:clrMapOvr>
  <p:transition spd="med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583363" y="207963"/>
            <a:ext cx="2052637" cy="62118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23863" y="207963"/>
            <a:ext cx="6007100" cy="6211887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08B1B65-D25E-40DE-B4C7-1C878F5B8666}" type="slidenum">
              <a:rPr lang="zh-TW" altLang="en-US"/>
              <a:pPr/>
              <a:t>‹#›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41246441"/>
      </p:ext>
    </p:extLst>
  </p:cSld>
  <p:clrMapOvr>
    <a:masterClrMapping/>
  </p:clrMapOvr>
  <p:transition spd="med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標題，文字及美工圖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23863" y="207963"/>
            <a:ext cx="6365875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47675" y="1981200"/>
            <a:ext cx="4017963" cy="4438650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線上圖像版面配置區 3"/>
          <p:cNvSpPr>
            <a:spLocks noGrp="1"/>
          </p:cNvSpPr>
          <p:nvPr>
            <p:ph type="clipArt" sz="half" idx="2"/>
          </p:nvPr>
        </p:nvSpPr>
        <p:spPr>
          <a:xfrm>
            <a:off x="4618038" y="1981200"/>
            <a:ext cx="4017962" cy="4438650"/>
          </a:xfrm>
        </p:spPr>
        <p:txBody>
          <a:bodyPr/>
          <a:lstStyle/>
          <a:p>
            <a:endParaRPr lang="zh-HK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711200" y="6248400"/>
            <a:ext cx="1897063" cy="457200"/>
          </a:xfrm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4E887230-1460-4C8F-BB1F-61E064D22D73}" type="slidenum">
              <a:rPr lang="zh-TW" altLang="en-US"/>
              <a:pPr/>
              <a:t>‹#›</a:t>
            </a:fld>
            <a:endParaRPr lang="zh-TW" altLang="en-US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59343183"/>
      </p:ext>
    </p:extLst>
  </p:cSld>
  <p:clrMapOvr>
    <a:masterClrMapping/>
  </p:clrMapOvr>
  <p:transition spd="med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EEEDD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11200" y="6248400"/>
            <a:ext cx="18970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>
                <a:schemeClr val="hlink"/>
              </a:buClr>
              <a:buFont typeface="Monotype Sorts" pitchFamily="2" charset="2"/>
              <a:buNone/>
              <a:defRPr sz="1400">
                <a:solidFill>
                  <a:schemeClr val="tx1"/>
                </a:solidFill>
                <a:latin typeface="+mj-lt"/>
              </a:defRPr>
            </a:lvl1pPr>
          </a:lstStyle>
          <a:p>
            <a:endParaRPr lang="zh-TW" altLang="en-US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6350" y="1573213"/>
            <a:ext cx="9118600" cy="5265737"/>
          </a:xfrm>
          <a:prstGeom prst="rect">
            <a:avLst/>
          </a:prstGeom>
          <a:noFill/>
          <a:ln w="12700">
            <a:solidFill>
              <a:schemeClr val="fol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31300" cy="1625600"/>
          </a:xfrm>
          <a:prstGeom prst="rect">
            <a:avLst/>
          </a:prstGeom>
          <a:solidFill>
            <a:srgbClr val="F0F0F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23863" y="207963"/>
            <a:ext cx="636587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Slide Title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47675" y="1981200"/>
            <a:ext cx="8188325" cy="443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Body Text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 flipH="1">
            <a:off x="0" y="1635125"/>
            <a:ext cx="91313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>
                <a:schemeClr val="hlink"/>
              </a:buClr>
              <a:buFont typeface="Monotype Sorts" pitchFamily="2" charset="2"/>
              <a:buNone/>
              <a:defRPr sz="1400">
                <a:solidFill>
                  <a:schemeClr val="tx1"/>
                </a:solidFill>
                <a:latin typeface="+mj-lt"/>
              </a:defRPr>
            </a:lvl1pPr>
          </a:lstStyle>
          <a:p>
            <a:fld id="{4156676C-2532-4A1D-8106-C3DE33A43E46}" type="slidenum">
              <a:rPr lang="zh-TW" altLang="en-US"/>
              <a:pPr/>
              <a:t>‹#›</a:t>
            </a:fld>
            <a:endParaRPr lang="zh-TW" alt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>
                <a:schemeClr val="hlink"/>
              </a:buClr>
              <a:buFont typeface="Monotype Sorts" pitchFamily="2" charset="2"/>
              <a:buNone/>
              <a:defRPr sz="1400">
                <a:solidFill>
                  <a:schemeClr val="tx1"/>
                </a:solidFill>
                <a:latin typeface="+mj-lt"/>
              </a:defRPr>
            </a:lvl1pPr>
          </a:lstStyle>
          <a:p>
            <a:endParaRPr lang="zh-TW" altLang="en-US"/>
          </a:p>
        </p:txBody>
      </p:sp>
      <p:pic>
        <p:nvPicPr>
          <p:cNvPr id="1036" name="Picture 12" descr="C:\ust\4cards.gif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15200" y="1066800"/>
            <a:ext cx="1409700" cy="90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>
    <p:wip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 i="1" kern="1200">
          <a:solidFill>
            <a:srgbClr val="A822A5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 i="1">
          <a:solidFill>
            <a:srgbClr val="A822A5"/>
          </a:solidFill>
          <a:latin typeface="Times New Roman" panose="02020603050405020304" pitchFamily="18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 i="1">
          <a:solidFill>
            <a:srgbClr val="A822A5"/>
          </a:solidFill>
          <a:latin typeface="Times New Roman" panose="02020603050405020304" pitchFamily="18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 i="1">
          <a:solidFill>
            <a:srgbClr val="A822A5"/>
          </a:solidFill>
          <a:latin typeface="Times New Roman" panose="02020603050405020304" pitchFamily="18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 i="1">
          <a:solidFill>
            <a:srgbClr val="A822A5"/>
          </a:solidFill>
          <a:latin typeface="Times New Roman" panose="02020603050405020304" pitchFamily="18" charset="0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 i="1">
          <a:solidFill>
            <a:srgbClr val="A822A5"/>
          </a:solidFill>
          <a:latin typeface="Times New Roman" panose="02020603050405020304" pitchFamily="18" charset="0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 i="1">
          <a:solidFill>
            <a:srgbClr val="A822A5"/>
          </a:solidFill>
          <a:latin typeface="Times New Roman" panose="02020603050405020304" pitchFamily="18" charset="0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 i="1">
          <a:solidFill>
            <a:srgbClr val="A822A5"/>
          </a:solidFill>
          <a:latin typeface="Times New Roman" panose="02020603050405020304" pitchFamily="18" charset="0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 i="1">
          <a:solidFill>
            <a:srgbClr val="A822A5"/>
          </a:solidFill>
          <a:latin typeface="Times New Roman" panose="02020603050405020304" pitchFamily="18" charset="0"/>
        </a:defRPr>
      </a:lvl9pPr>
    </p:titleStyle>
    <p:bodyStyle>
      <a:lvl1pPr marL="285750" indent="-285750" algn="l" rtl="0" eaLnBrk="0" fontAlgn="base" hangingPunct="0">
        <a:lnSpc>
          <a:spcPct val="90000"/>
        </a:lnSpc>
        <a:spcBef>
          <a:spcPct val="65000"/>
        </a:spcBef>
        <a:spcAft>
          <a:spcPct val="0"/>
        </a:spcAft>
        <a:buClr>
          <a:srgbClr val="A822A5"/>
        </a:buClr>
        <a:buSzPct val="80000"/>
        <a:buFont typeface="Monotype Sorts" pitchFamily="2" charset="2"/>
        <a:buChar char="u"/>
        <a:defRPr sz="2800" kern="1200">
          <a:solidFill>
            <a:schemeClr val="bg2"/>
          </a:solidFill>
          <a:latin typeface="+mn-lt"/>
          <a:ea typeface="+mn-ea"/>
          <a:cs typeface="+mn-cs"/>
        </a:defRPr>
      </a:lvl1pPr>
      <a:lvl2pPr marL="571500" indent="-1143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A822A5"/>
        </a:buClr>
        <a:buSzPct val="100000"/>
        <a:buFont typeface="Arial" panose="020B0604020202020204" pitchFamily="34" charset="0"/>
        <a:buChar char="•"/>
        <a:defRPr sz="28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33363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A822A5"/>
        </a:buClr>
        <a:buSzPct val="100000"/>
        <a:buChar char="–"/>
        <a:defRPr sz="2800" kern="1200">
          <a:solidFill>
            <a:schemeClr val="bg2"/>
          </a:solidFill>
          <a:latin typeface="+mn-lt"/>
          <a:ea typeface="+mn-ea"/>
          <a:cs typeface="+mn-cs"/>
        </a:defRPr>
      </a:lvl3pPr>
      <a:lvl4pPr marL="1543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A822A5"/>
        </a:buClr>
        <a:buSzPct val="40000"/>
        <a:buFont typeface="Monotype Sorts" pitchFamily="2" charset="2"/>
        <a:buChar char="n"/>
        <a:defRPr sz="28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H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nwff.com.hk/index.htm" TargetMode="External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9.png"/><Relationship Id="rId5" Type="http://schemas.openxmlformats.org/officeDocument/2006/relationships/image" Target="../media/image5.png"/><Relationship Id="rId10" Type="http://schemas.openxmlformats.org/officeDocument/2006/relationships/hyperlink" Target="http://www.nwfb.com.hk/index.htm" TargetMode="External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oleObject" Target="../embeddings/oleObject1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notesSlide" Target="../notesSlides/notesSlide28.xml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0.wmf"/><Relationship Id="rId5" Type="http://schemas.openxmlformats.org/officeDocument/2006/relationships/oleObject" Target="../embeddings/oleObject2.bin"/><Relationship Id="rId4" Type="http://schemas.openxmlformats.org/officeDocument/2006/relationships/audio" Target="../media/audio1.wav"/><Relationship Id="rId9" Type="http://schemas.openxmlformats.org/officeDocument/2006/relationships/image" Target="../media/image41.wm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jpeg"/><Relationship Id="rId5" Type="http://schemas.openxmlformats.org/officeDocument/2006/relationships/image" Target="../media/image44.png"/><Relationship Id="rId4" Type="http://schemas.openxmlformats.org/officeDocument/2006/relationships/image" Target="../media/image43.wmf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423863" y="207963"/>
            <a:ext cx="8415337" cy="1143000"/>
          </a:xfrm>
        </p:spPr>
        <p:txBody>
          <a:bodyPr/>
          <a:lstStyle/>
          <a:p>
            <a:r>
              <a:rPr lang="en-US" altLang="zh-TW">
                <a:ea typeface="PMingLiU" panose="02020500000000000000" pitchFamily="18" charset="-120"/>
              </a:rPr>
              <a:t>Hong Kong Octopus System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30000"/>
              </a:spcBef>
              <a:buFont typeface="Monotype Sorts" pitchFamily="2" charset="2"/>
              <a:buNone/>
            </a:pPr>
            <a:endParaRPr lang="zh-TW" altLang="en-US">
              <a:ea typeface="PMingLiU" panose="02020500000000000000" pitchFamily="18" charset="-120"/>
            </a:endParaRPr>
          </a:p>
          <a:p>
            <a:pPr algn="ctr">
              <a:spcBef>
                <a:spcPct val="30000"/>
              </a:spcBef>
              <a:buFont typeface="Monotype Sorts" pitchFamily="2" charset="2"/>
              <a:buNone/>
            </a:pPr>
            <a:r>
              <a:rPr lang="en-US" altLang="zh-TW" sz="3600">
                <a:ea typeface="PMingLiU" panose="02020500000000000000" pitchFamily="18" charset="-120"/>
              </a:rPr>
              <a:t>Technology applied in the use</a:t>
            </a:r>
          </a:p>
          <a:p>
            <a:pPr algn="ctr">
              <a:spcBef>
                <a:spcPct val="40000"/>
              </a:spcBef>
              <a:buFont typeface="Monotype Sorts" pitchFamily="2" charset="2"/>
              <a:buNone/>
            </a:pPr>
            <a:r>
              <a:rPr lang="en-US" altLang="zh-TW" sz="3600">
                <a:ea typeface="PMingLiU" panose="02020500000000000000" pitchFamily="18" charset="-120"/>
              </a:rPr>
              <a:t>of the Octopus Card</a:t>
            </a:r>
          </a:p>
          <a:p>
            <a:pPr>
              <a:buFont typeface="Monotype Sorts" pitchFamily="2" charset="2"/>
              <a:buNone/>
            </a:pPr>
            <a:endParaRPr lang="en-US" altLang="zh-TW">
              <a:ea typeface="PMingLiU" panose="02020500000000000000" pitchFamily="18" charset="-120"/>
            </a:endParaRPr>
          </a:p>
          <a:p>
            <a:pPr>
              <a:buFont typeface="Monotype Sorts" pitchFamily="2" charset="2"/>
              <a:buNone/>
            </a:pPr>
            <a:r>
              <a:rPr lang="en-US" altLang="zh-TW">
                <a:ea typeface="PMingLiU" panose="02020500000000000000" pitchFamily="18" charset="-120"/>
              </a:rPr>
              <a:t>WY Lee</a:t>
            </a:r>
          </a:p>
          <a:p>
            <a:pPr>
              <a:lnSpc>
                <a:spcPct val="20000"/>
              </a:lnSpc>
              <a:buFont typeface="Monotype Sorts" pitchFamily="2" charset="2"/>
              <a:buNone/>
            </a:pPr>
            <a:r>
              <a:rPr lang="en-US" altLang="zh-TW">
                <a:ea typeface="PMingLiU" panose="02020500000000000000" pitchFamily="18" charset="-120"/>
              </a:rPr>
              <a:t>Development Manager</a:t>
            </a:r>
          </a:p>
          <a:p>
            <a:pPr>
              <a:lnSpc>
                <a:spcPct val="20000"/>
              </a:lnSpc>
              <a:buFont typeface="Monotype Sorts" pitchFamily="2" charset="2"/>
              <a:buNone/>
            </a:pPr>
            <a:r>
              <a:rPr lang="en-US" altLang="zh-TW">
                <a:ea typeface="PMingLiU" panose="02020500000000000000" pitchFamily="18" charset="-120"/>
              </a:rPr>
              <a:t>Creative Star Ltd</a:t>
            </a:r>
          </a:p>
        </p:txBody>
      </p:sp>
      <p:pic>
        <p:nvPicPr>
          <p:cNvPr id="79878" name="Picture 6" descr="C:\yy\tmp\ed\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00600" y="4048125"/>
            <a:ext cx="4343400" cy="280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882" name="Rectangle 205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PMingLiU" panose="02020500000000000000" pitchFamily="18" charset="-120"/>
              </a:rPr>
              <a:t>Contents</a:t>
            </a:r>
          </a:p>
        </p:txBody>
      </p:sp>
      <p:sp>
        <p:nvSpPr>
          <p:cNvPr id="506883" name="Rectangle 205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>
                <a:ea typeface="PMingLiU" panose="02020500000000000000" pitchFamily="18" charset="-120"/>
              </a:rPr>
              <a:t>Brief History and Current Status</a:t>
            </a:r>
          </a:p>
          <a:p>
            <a:r>
              <a:rPr lang="en-US" altLang="zh-TW">
                <a:ea typeface="PMingLiU" panose="02020500000000000000" pitchFamily="18" charset="-120"/>
              </a:rPr>
              <a:t>Card Technology</a:t>
            </a:r>
          </a:p>
          <a:p>
            <a:r>
              <a:rPr lang="en-US" altLang="zh-TW">
                <a:ea typeface="PMingLiU" panose="02020500000000000000" pitchFamily="18" charset="-120"/>
              </a:rPr>
              <a:t>Applications</a:t>
            </a:r>
          </a:p>
          <a:p>
            <a:r>
              <a:rPr lang="en-US" altLang="zh-TW">
                <a:ea typeface="PMingLiU" panose="02020500000000000000" pitchFamily="18" charset="-120"/>
              </a:rPr>
              <a:t>System Architecture</a:t>
            </a:r>
          </a:p>
          <a:p>
            <a:r>
              <a:rPr lang="en-US" altLang="zh-TW">
                <a:ea typeface="PMingLiU" panose="02020500000000000000" pitchFamily="18" charset="-120"/>
              </a:rPr>
              <a:t>Future Plan and Conclusion</a:t>
            </a:r>
          </a:p>
        </p:txBody>
      </p:sp>
    </p:spTree>
  </p:cSld>
  <p:clrMapOvr>
    <a:masterClrMapping/>
  </p:clrMapOvr>
  <p:transition spd="med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PMingLiU" panose="02020500000000000000" pitchFamily="18" charset="-120"/>
              </a:rPr>
              <a:t>Timeline</a:t>
            </a:r>
            <a:endParaRPr lang="en-GB" altLang="zh-HK"/>
          </a:p>
        </p:txBody>
      </p:sp>
      <p:sp>
        <p:nvSpPr>
          <p:cNvPr id="289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zh-TW">
                <a:ea typeface="PMingLiU" panose="02020500000000000000" pitchFamily="18" charset="-120"/>
              </a:rPr>
              <a:t>First concepts – 1992 </a:t>
            </a:r>
          </a:p>
          <a:p>
            <a:pPr>
              <a:lnSpc>
                <a:spcPct val="80000"/>
              </a:lnSpc>
            </a:pPr>
            <a:r>
              <a:rPr lang="en-US" altLang="zh-TW">
                <a:ea typeface="PMingLiU" panose="02020500000000000000" pitchFamily="18" charset="-120"/>
              </a:rPr>
              <a:t>JV Shareholders agreement – 1994</a:t>
            </a:r>
          </a:p>
          <a:p>
            <a:pPr>
              <a:lnSpc>
                <a:spcPct val="80000"/>
              </a:lnSpc>
            </a:pPr>
            <a:r>
              <a:rPr lang="en-US" altLang="zh-TW">
                <a:ea typeface="PMingLiU" panose="02020500000000000000" pitchFamily="18" charset="-120"/>
              </a:rPr>
              <a:t>Contract award to system integrator – 1994</a:t>
            </a:r>
          </a:p>
          <a:p>
            <a:pPr>
              <a:lnSpc>
                <a:spcPct val="80000"/>
              </a:lnSpc>
            </a:pPr>
            <a:r>
              <a:rPr lang="en-US" altLang="zh-TW">
                <a:ea typeface="PMingLiU" panose="02020500000000000000" pitchFamily="18" charset="-120"/>
              </a:rPr>
              <a:t>Sony Card selected – 1995</a:t>
            </a:r>
          </a:p>
          <a:p>
            <a:pPr>
              <a:lnSpc>
                <a:spcPct val="80000"/>
              </a:lnSpc>
            </a:pPr>
            <a:r>
              <a:rPr lang="en-US" altLang="zh-TW">
                <a:ea typeface="PMingLiU" panose="02020500000000000000" pitchFamily="18" charset="-120"/>
              </a:rPr>
              <a:t>Public launch – Sep 1997</a:t>
            </a:r>
          </a:p>
          <a:p>
            <a:pPr>
              <a:lnSpc>
                <a:spcPct val="80000"/>
              </a:lnSpc>
            </a:pPr>
            <a:r>
              <a:rPr lang="en-US" altLang="zh-TW">
                <a:ea typeface="PMingLiU" panose="02020500000000000000" pitchFamily="18" charset="-120"/>
              </a:rPr>
              <a:t>Deposit taking company – 2000</a:t>
            </a:r>
          </a:p>
          <a:p>
            <a:pPr>
              <a:lnSpc>
                <a:spcPct val="80000"/>
              </a:lnSpc>
            </a:pPr>
            <a:r>
              <a:rPr lang="en-US" altLang="zh-TW">
                <a:ea typeface="PMingLiU" panose="02020500000000000000" pitchFamily="18" charset="-120"/>
              </a:rPr>
              <a:t>6m daily transactions – Nov 2000</a:t>
            </a:r>
            <a:endParaRPr lang="en-GB" altLang="zh-HK"/>
          </a:p>
        </p:txBody>
      </p:sp>
    </p:spTree>
  </p:cSld>
  <p:clrMapOvr>
    <a:masterClrMapping/>
  </p:clrMapOvr>
  <p:transition spd="med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409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PMingLiU" panose="02020500000000000000" pitchFamily="18" charset="-120"/>
              </a:rPr>
              <a:t>The Organization</a:t>
            </a:r>
          </a:p>
        </p:txBody>
      </p:sp>
      <p:sp>
        <p:nvSpPr>
          <p:cNvPr id="176131" name="Rectangle 4099"/>
          <p:cNvSpPr>
            <a:spLocks noGrp="1" noChangeArrowheads="1"/>
          </p:cNvSpPr>
          <p:nvPr>
            <p:ph type="body" idx="1"/>
          </p:nvPr>
        </p:nvSpPr>
        <p:spPr>
          <a:xfrm>
            <a:off x="381000" y="1981200"/>
            <a:ext cx="8188325" cy="457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zh-TW">
                <a:ea typeface="PMingLiU" panose="02020500000000000000" pitchFamily="18" charset="-120"/>
              </a:rPr>
              <a:t>Creative Star Limited – established in 1994 </a:t>
            </a:r>
          </a:p>
        </p:txBody>
      </p:sp>
      <p:pic>
        <p:nvPicPr>
          <p:cNvPr id="176132" name="Picture 4100" descr="C:\ust\mtrlogo.gif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0526"/>
          <a:stretch>
            <a:fillRect/>
          </a:stretch>
        </p:blipFill>
        <p:spPr bwMode="auto">
          <a:xfrm>
            <a:off x="990600" y="2514600"/>
            <a:ext cx="641350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80808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6133" name="Picture 4101" descr="C:\ust\kcr_logo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4600" y="2514600"/>
            <a:ext cx="819150" cy="59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6134" name="Picture 4102" descr="C:\ust\kmb_logo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05200" y="2514600"/>
            <a:ext cx="1295400" cy="566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6135" name="Picture 4103" descr="C:\ust\ctb_logo1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29200" y="2590800"/>
            <a:ext cx="142875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6136" name="Rectangle 4104"/>
          <p:cNvSpPr>
            <a:spLocks noChangeArrowheads="1"/>
          </p:cNvSpPr>
          <p:nvPr/>
        </p:nvSpPr>
        <p:spPr bwMode="auto">
          <a:xfrm>
            <a:off x="457200" y="3200400"/>
            <a:ext cx="75438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285750" indent="-285750" algn="l">
              <a:buSzPct val="80000"/>
              <a:defRPr sz="2800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571500" indent="-114300" algn="l">
              <a:spcBef>
                <a:spcPct val="30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1143000" indent="-233363" algn="l">
              <a:spcBef>
                <a:spcPct val="30000"/>
              </a:spcBef>
              <a:buSzPct val="100000"/>
              <a:buChar char="–"/>
              <a:defRPr sz="28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543050" indent="-171450" algn="l">
              <a:spcBef>
                <a:spcPct val="30000"/>
              </a:spcBef>
              <a:buSzPct val="40000"/>
              <a:buChar char="n"/>
              <a:defRPr sz="2800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TW"/>
              <a:t>Service Providers </a:t>
            </a:r>
          </a:p>
          <a:p>
            <a:pPr lvl="1"/>
            <a:r>
              <a:rPr lang="en-US" altLang="zh-TW" sz="1800"/>
              <a:t>New World First Bus  	New World First Ferry        </a:t>
            </a:r>
          </a:p>
          <a:p>
            <a:pPr lvl="1"/>
            <a:r>
              <a:rPr lang="en-US" altLang="zh-TW" sz="1800"/>
              <a:t>NW Telecom		HKUST Bus</a:t>
            </a:r>
          </a:p>
          <a:p>
            <a:pPr lvl="1"/>
            <a:r>
              <a:rPr lang="en-US" altLang="zh-TW" sz="1800"/>
              <a:t>HKTel			Hongkong &amp; Kowloon Ferry</a:t>
            </a:r>
          </a:p>
          <a:p>
            <a:pPr lvl="1"/>
            <a:r>
              <a:rPr lang="en-US" altLang="zh-TW" sz="1800"/>
              <a:t>Kwoon Chung Bus		Chung Tung Minibus</a:t>
            </a:r>
          </a:p>
          <a:p>
            <a:pPr lvl="1"/>
            <a:r>
              <a:rPr lang="en-US" altLang="zh-TW" sz="1800"/>
              <a:t>New Lantau Bus		HKR Airport Ferry</a:t>
            </a:r>
          </a:p>
          <a:p>
            <a:pPr lvl="1"/>
            <a:r>
              <a:rPr lang="en-US" altLang="zh-TW" sz="1800"/>
              <a:t>Aberdeen Maxicab 		Star Ferry</a:t>
            </a:r>
          </a:p>
          <a:p>
            <a:pPr lvl="1"/>
            <a:r>
              <a:rPr lang="en-US" altLang="zh-TW" sz="1800"/>
              <a:t>Swire CoCa Cola 		Maxim Fast Food</a:t>
            </a:r>
          </a:p>
          <a:p>
            <a:pPr lvl="1"/>
            <a:r>
              <a:rPr lang="en-US" altLang="zh-TW" sz="1800"/>
              <a:t>7-Eleven			Vitaland School Shops</a:t>
            </a:r>
          </a:p>
          <a:p>
            <a:pPr lvl="1"/>
            <a:r>
              <a:rPr lang="en-US" altLang="zh-TW" sz="1800"/>
              <a:t>Wilson parking		Starbucks </a:t>
            </a:r>
          </a:p>
        </p:txBody>
      </p:sp>
      <p:pic>
        <p:nvPicPr>
          <p:cNvPr id="176138" name="Picture 4106" descr="C:\ust\mtrlogo2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00200" y="2514600"/>
            <a:ext cx="685800" cy="52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6140" name="Picture 4108" descr="http://www.nwff.com.hk/frame/logo.gif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29400" y="3200400"/>
            <a:ext cx="1600200" cy="461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6141" name="Rectangle 4109"/>
          <p:cNvSpPr>
            <a:spLocks noChangeArrowheads="1"/>
          </p:cNvSpPr>
          <p:nvPr/>
        </p:nvSpPr>
        <p:spPr bwMode="auto">
          <a:xfrm>
            <a:off x="3175" y="31369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endParaRPr lang="zh-HK" altLang="en-US"/>
          </a:p>
        </p:txBody>
      </p:sp>
      <p:pic>
        <p:nvPicPr>
          <p:cNvPr id="176143" name="Picture 4111" descr="http://www.nwfb.com.hk/chi/images/s_logo.gif">
            <a:hlinkClick r:id="rId10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29400" y="2590800"/>
            <a:ext cx="1692275" cy="49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PMingLiU" panose="02020500000000000000" pitchFamily="18" charset="-120"/>
              </a:rPr>
              <a:t>Current Status</a:t>
            </a:r>
            <a:endParaRPr lang="en-GB" altLang="zh-HK"/>
          </a:p>
        </p:txBody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>
                <a:ea typeface="PMingLiU" panose="02020500000000000000" pitchFamily="18" charset="-120"/>
              </a:rPr>
              <a:t>More than 7 million cards + watches</a:t>
            </a:r>
          </a:p>
          <a:p>
            <a:r>
              <a:rPr lang="en-US" altLang="zh-TW">
                <a:ea typeface="PMingLiU" panose="02020500000000000000" pitchFamily="18" charset="-120"/>
              </a:rPr>
              <a:t>Average daily transactions around 5.6 million </a:t>
            </a:r>
          </a:p>
          <a:p>
            <a:r>
              <a:rPr lang="en-US" altLang="zh-TW">
                <a:ea typeface="PMingLiU" panose="02020500000000000000" pitchFamily="18" charset="-120"/>
              </a:rPr>
              <a:t>HK$40 million in transaction value per day</a:t>
            </a:r>
          </a:p>
          <a:p>
            <a:r>
              <a:rPr lang="en-US" altLang="zh-TW">
                <a:ea typeface="PMingLiU" panose="02020500000000000000" pitchFamily="18" charset="-120"/>
              </a:rPr>
              <a:t>40+ Service Providers </a:t>
            </a:r>
          </a:p>
          <a:p>
            <a:r>
              <a:rPr lang="en-US" altLang="zh-TW">
                <a:ea typeface="PMingLiU" panose="02020500000000000000" pitchFamily="18" charset="-120"/>
              </a:rPr>
              <a:t>Over 15,000 devices in the field</a:t>
            </a:r>
          </a:p>
          <a:p>
            <a:r>
              <a:rPr lang="en-US" altLang="zh-TW">
                <a:ea typeface="PMingLiU" panose="02020500000000000000" pitchFamily="18" charset="-120"/>
              </a:rPr>
              <a:t>91% economically active population penetration</a:t>
            </a:r>
          </a:p>
          <a:p>
            <a:endParaRPr lang="en-GB" altLang="zh-HK"/>
          </a:p>
        </p:txBody>
      </p:sp>
    </p:spTree>
  </p:cSld>
  <p:clrMapOvr>
    <a:masterClrMapping/>
  </p:clrMapOvr>
  <p:transition spd="med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PMingLiU" panose="02020500000000000000" pitchFamily="18" charset="-120"/>
              </a:rPr>
              <a:t>Card Technology</a:t>
            </a:r>
          </a:p>
        </p:txBody>
      </p:sp>
      <p:sp>
        <p:nvSpPr>
          <p:cNvPr id="5079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752600"/>
            <a:ext cx="6553200" cy="2438400"/>
          </a:xfrm>
        </p:spPr>
        <p:txBody>
          <a:bodyPr/>
          <a:lstStyle/>
          <a:p>
            <a:r>
              <a:rPr lang="en-US" altLang="zh-TW" sz="2400">
                <a:ea typeface="PMingLiU" panose="02020500000000000000" pitchFamily="18" charset="-120"/>
              </a:rPr>
              <a:t>Sony Contactless Smart Card Technology</a:t>
            </a:r>
          </a:p>
          <a:p>
            <a:r>
              <a:rPr lang="en-US" altLang="zh-TW" sz="2400">
                <a:ea typeface="PMingLiU" panose="02020500000000000000" pitchFamily="18" charset="-120"/>
              </a:rPr>
              <a:t>Radio Waves 13.56MHz</a:t>
            </a:r>
          </a:p>
          <a:p>
            <a:r>
              <a:rPr lang="en-US" altLang="zh-TW" sz="2400">
                <a:ea typeface="PMingLiU" panose="02020500000000000000" pitchFamily="18" charset="-120"/>
              </a:rPr>
              <a:t>Communication Speed: 211Kbps</a:t>
            </a:r>
          </a:p>
          <a:p>
            <a:r>
              <a:rPr lang="en-US" altLang="zh-TW" sz="2400">
                <a:ea typeface="PMingLiU" panose="02020500000000000000" pitchFamily="18" charset="-120"/>
              </a:rPr>
              <a:t>Memory: EPROM 16bytes x 96 blocks</a:t>
            </a:r>
          </a:p>
        </p:txBody>
      </p:sp>
      <p:sp>
        <p:nvSpPr>
          <p:cNvPr id="507935" name="Rectangle 31"/>
          <p:cNvSpPr>
            <a:spLocks noChangeArrowheads="1"/>
          </p:cNvSpPr>
          <p:nvPr/>
        </p:nvSpPr>
        <p:spPr bwMode="auto">
          <a:xfrm>
            <a:off x="5162550" y="2628900"/>
            <a:ext cx="47625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endParaRPr lang="zh-HK" altLang="en-US"/>
          </a:p>
        </p:txBody>
      </p:sp>
      <p:pic>
        <p:nvPicPr>
          <p:cNvPr id="507936" name="Picture 32" descr="Feli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90800" y="4267200"/>
            <a:ext cx="4495800" cy="224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934" name="Rectangle 1030"/>
          <p:cNvSpPr>
            <a:spLocks noGrp="1" noChangeArrowheads="1"/>
          </p:cNvSpPr>
          <p:nvPr>
            <p:ph type="title"/>
          </p:nvPr>
        </p:nvSpPr>
        <p:spPr>
          <a:xfrm>
            <a:off x="423863" y="207963"/>
            <a:ext cx="5865812" cy="1143000"/>
          </a:xfrm>
        </p:spPr>
        <p:txBody>
          <a:bodyPr/>
          <a:lstStyle/>
          <a:p>
            <a:r>
              <a:rPr lang="en-US" altLang="zh-TW">
                <a:ea typeface="PMingLiU" panose="02020500000000000000" pitchFamily="18" charset="-120"/>
              </a:rPr>
              <a:t>Contactless Smart Cards - How they work</a:t>
            </a:r>
          </a:p>
        </p:txBody>
      </p:sp>
      <p:grpSp>
        <p:nvGrpSpPr>
          <p:cNvPr id="508956" name="Group 1052"/>
          <p:cNvGrpSpPr>
            <a:grpSpLocks/>
          </p:cNvGrpSpPr>
          <p:nvPr/>
        </p:nvGrpSpPr>
        <p:grpSpPr bwMode="auto">
          <a:xfrm>
            <a:off x="990600" y="1905000"/>
            <a:ext cx="7207250" cy="3740150"/>
            <a:chOff x="624" y="1200"/>
            <a:chExt cx="4540" cy="2356"/>
          </a:xfrm>
        </p:grpSpPr>
        <p:grpSp>
          <p:nvGrpSpPr>
            <p:cNvPr id="508930" name="Group 1026"/>
            <p:cNvGrpSpPr>
              <a:grpSpLocks/>
            </p:cNvGrpSpPr>
            <p:nvPr/>
          </p:nvGrpSpPr>
          <p:grpSpPr bwMode="auto">
            <a:xfrm>
              <a:off x="624" y="1200"/>
              <a:ext cx="4540" cy="2356"/>
              <a:chOff x="624" y="1200"/>
              <a:chExt cx="4540" cy="2356"/>
            </a:xfrm>
          </p:grpSpPr>
          <p:sp>
            <p:nvSpPr>
              <p:cNvPr id="508931" name="AutoShape 1027"/>
              <p:cNvSpPr>
                <a:spLocks noChangeArrowheads="1"/>
              </p:cNvSpPr>
              <p:nvPr/>
            </p:nvSpPr>
            <p:spPr bwMode="auto">
              <a:xfrm>
                <a:off x="624" y="1200"/>
                <a:ext cx="4540" cy="2356"/>
              </a:xfrm>
              <a:prstGeom prst="roundRect">
                <a:avLst>
                  <a:gd name="adj" fmla="val 12486"/>
                </a:avLst>
              </a:prstGeom>
              <a:solidFill>
                <a:schemeClr val="fol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>
                <a:outerShdw dist="107763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endParaRPr lang="zh-HK" altLang="en-US"/>
              </a:p>
            </p:txBody>
          </p:sp>
          <p:sp>
            <p:nvSpPr>
              <p:cNvPr id="508932" name="Rectangle 1028"/>
              <p:cNvSpPr>
                <a:spLocks noChangeArrowheads="1"/>
              </p:cNvSpPr>
              <p:nvPr/>
            </p:nvSpPr>
            <p:spPr bwMode="auto">
              <a:xfrm>
                <a:off x="861" y="1365"/>
                <a:ext cx="2931" cy="3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88" tIns="44450" rIns="90488" bIns="44450">
                <a:spAutoFit/>
              </a:bodyPr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TW" b="1">
                    <a:solidFill>
                      <a:srgbClr val="FF0066"/>
                    </a:solidFill>
                  </a:rPr>
                  <a:t>Application Specific IC</a:t>
                </a:r>
                <a:endParaRPr lang="en-US" altLang="zh-TW" b="1">
                  <a:solidFill>
                    <a:schemeClr val="accent2"/>
                  </a:solidFill>
                </a:endParaRPr>
              </a:p>
            </p:txBody>
          </p:sp>
          <p:sp>
            <p:nvSpPr>
              <p:cNvPr id="508933" name="Rectangle 1029"/>
              <p:cNvSpPr>
                <a:spLocks noChangeArrowheads="1"/>
              </p:cNvSpPr>
              <p:nvPr/>
            </p:nvSpPr>
            <p:spPr bwMode="auto">
              <a:xfrm>
                <a:off x="814" y="1359"/>
                <a:ext cx="3028" cy="2008"/>
              </a:xfrm>
              <a:prstGeom prst="rect">
                <a:avLst/>
              </a:prstGeom>
              <a:noFill/>
              <a:ln w="50800">
                <a:solidFill>
                  <a:schemeClr val="tx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GB" altLang="zh-HK" sz="2400">
                  <a:solidFill>
                    <a:srgbClr val="0099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endParaRPr>
              </a:p>
            </p:txBody>
          </p:sp>
        </p:grpSp>
        <p:sp>
          <p:nvSpPr>
            <p:cNvPr id="508935" name="Rectangle 1031"/>
            <p:cNvSpPr>
              <a:spLocks noChangeArrowheads="1"/>
            </p:cNvSpPr>
            <p:nvPr/>
          </p:nvSpPr>
          <p:spPr bwMode="auto">
            <a:xfrm>
              <a:off x="864" y="2508"/>
              <a:ext cx="1408" cy="760"/>
            </a:xfrm>
            <a:prstGeom prst="rect">
              <a:avLst/>
            </a:prstGeom>
            <a:solidFill>
              <a:srgbClr val="0099CC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 b="1">
                  <a:solidFill>
                    <a:schemeClr val="accent2"/>
                  </a:solidFill>
                </a:rPr>
                <a:t>Memory</a:t>
              </a:r>
              <a:endParaRPr lang="en-US" altLang="zh-TW" sz="24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</a:endParaRPr>
            </a:p>
          </p:txBody>
        </p:sp>
        <p:sp>
          <p:nvSpPr>
            <p:cNvPr id="508936" name="Rectangle 1032"/>
            <p:cNvSpPr>
              <a:spLocks noChangeArrowheads="1"/>
            </p:cNvSpPr>
            <p:nvPr/>
          </p:nvSpPr>
          <p:spPr bwMode="auto">
            <a:xfrm>
              <a:off x="2412" y="1680"/>
              <a:ext cx="1284" cy="1576"/>
            </a:xfrm>
            <a:prstGeom prst="rect">
              <a:avLst/>
            </a:prstGeom>
            <a:solidFill>
              <a:srgbClr val="FFCC9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 b="1">
                  <a:solidFill>
                    <a:srgbClr val="FF0066"/>
                  </a:solidFill>
                </a:rPr>
                <a:t>Radio 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 b="1">
                  <a:solidFill>
                    <a:srgbClr val="FF0066"/>
                  </a:solidFill>
                </a:rPr>
                <a:t>Transceiver</a:t>
              </a:r>
            </a:p>
          </p:txBody>
        </p:sp>
        <p:sp>
          <p:nvSpPr>
            <p:cNvPr id="508937" name="Rectangle 1033"/>
            <p:cNvSpPr>
              <a:spLocks noChangeArrowheads="1"/>
            </p:cNvSpPr>
            <p:nvPr/>
          </p:nvSpPr>
          <p:spPr bwMode="auto">
            <a:xfrm>
              <a:off x="864" y="1680"/>
              <a:ext cx="1408" cy="760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 sz="2400">
                  <a:solidFill>
                    <a:schemeClr val="tx1"/>
                  </a:solidFill>
                  <a:latin typeface="Times New Roman" panose="02020603050405020304" pitchFamily="18" charset="0"/>
                </a:rPr>
                <a:t>RISC</a:t>
              </a:r>
            </a:p>
          </p:txBody>
        </p:sp>
        <p:grpSp>
          <p:nvGrpSpPr>
            <p:cNvPr id="508938" name="Group 1034"/>
            <p:cNvGrpSpPr>
              <a:grpSpLocks/>
            </p:cNvGrpSpPr>
            <p:nvPr/>
          </p:nvGrpSpPr>
          <p:grpSpPr bwMode="auto">
            <a:xfrm>
              <a:off x="3616" y="1584"/>
              <a:ext cx="1353" cy="1856"/>
              <a:chOff x="3616" y="1584"/>
              <a:chExt cx="1353" cy="1856"/>
            </a:xfrm>
          </p:grpSpPr>
          <p:sp>
            <p:nvSpPr>
              <p:cNvPr id="508939" name="Oval 1035"/>
              <p:cNvSpPr>
                <a:spLocks noChangeArrowheads="1"/>
              </p:cNvSpPr>
              <p:nvPr/>
            </p:nvSpPr>
            <p:spPr bwMode="auto">
              <a:xfrm>
                <a:off x="4260" y="2136"/>
                <a:ext cx="496" cy="496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HK" altLang="en-US"/>
              </a:p>
            </p:txBody>
          </p:sp>
          <p:grpSp>
            <p:nvGrpSpPr>
              <p:cNvPr id="508940" name="Group 1036"/>
              <p:cNvGrpSpPr>
                <a:grpSpLocks/>
              </p:cNvGrpSpPr>
              <p:nvPr/>
            </p:nvGrpSpPr>
            <p:grpSpPr bwMode="auto">
              <a:xfrm>
                <a:off x="3616" y="1584"/>
                <a:ext cx="1140" cy="1552"/>
                <a:chOff x="3616" y="1584"/>
                <a:chExt cx="1140" cy="1552"/>
              </a:xfrm>
            </p:grpSpPr>
            <p:sp>
              <p:nvSpPr>
                <p:cNvPr id="508941" name="Oval 1037"/>
                <p:cNvSpPr>
                  <a:spLocks noChangeArrowheads="1"/>
                </p:cNvSpPr>
                <p:nvPr/>
              </p:nvSpPr>
              <p:spPr bwMode="auto">
                <a:xfrm>
                  <a:off x="4260" y="1932"/>
                  <a:ext cx="496" cy="496"/>
                </a:xfrm>
                <a:prstGeom prst="ellips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HK" altLang="en-US"/>
                </a:p>
              </p:txBody>
            </p:sp>
            <p:sp>
              <p:nvSpPr>
                <p:cNvPr id="508942" name="Oval 1038"/>
                <p:cNvSpPr>
                  <a:spLocks noChangeArrowheads="1"/>
                </p:cNvSpPr>
                <p:nvPr/>
              </p:nvSpPr>
              <p:spPr bwMode="auto">
                <a:xfrm>
                  <a:off x="4260" y="1872"/>
                  <a:ext cx="496" cy="496"/>
                </a:xfrm>
                <a:prstGeom prst="ellips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HK" altLang="en-US"/>
                </a:p>
              </p:txBody>
            </p:sp>
            <p:sp>
              <p:nvSpPr>
                <p:cNvPr id="508943" name="Oval 1039"/>
                <p:cNvSpPr>
                  <a:spLocks noChangeArrowheads="1"/>
                </p:cNvSpPr>
                <p:nvPr/>
              </p:nvSpPr>
              <p:spPr bwMode="auto">
                <a:xfrm>
                  <a:off x="4260" y="1776"/>
                  <a:ext cx="496" cy="496"/>
                </a:xfrm>
                <a:prstGeom prst="ellips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HK" altLang="en-US"/>
                </a:p>
              </p:txBody>
            </p:sp>
            <p:sp>
              <p:nvSpPr>
                <p:cNvPr id="508944" name="Oval 1040"/>
                <p:cNvSpPr>
                  <a:spLocks noChangeArrowheads="1"/>
                </p:cNvSpPr>
                <p:nvPr/>
              </p:nvSpPr>
              <p:spPr bwMode="auto">
                <a:xfrm>
                  <a:off x="4260" y="2028"/>
                  <a:ext cx="496" cy="496"/>
                </a:xfrm>
                <a:prstGeom prst="ellips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HK" altLang="en-US"/>
                </a:p>
              </p:txBody>
            </p:sp>
            <p:sp>
              <p:nvSpPr>
                <p:cNvPr id="508945" name="Oval 1041"/>
                <p:cNvSpPr>
                  <a:spLocks noChangeArrowheads="1"/>
                </p:cNvSpPr>
                <p:nvPr/>
              </p:nvSpPr>
              <p:spPr bwMode="auto">
                <a:xfrm>
                  <a:off x="4260" y="2256"/>
                  <a:ext cx="496" cy="496"/>
                </a:xfrm>
                <a:prstGeom prst="ellips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HK" altLang="en-US"/>
                </a:p>
              </p:txBody>
            </p:sp>
            <p:sp>
              <p:nvSpPr>
                <p:cNvPr id="508946" name="Oval 1042"/>
                <p:cNvSpPr>
                  <a:spLocks noChangeArrowheads="1"/>
                </p:cNvSpPr>
                <p:nvPr/>
              </p:nvSpPr>
              <p:spPr bwMode="auto">
                <a:xfrm>
                  <a:off x="4260" y="2388"/>
                  <a:ext cx="496" cy="496"/>
                </a:xfrm>
                <a:prstGeom prst="ellips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HK" altLang="en-US"/>
                </a:p>
              </p:txBody>
            </p:sp>
            <p:sp>
              <p:nvSpPr>
                <p:cNvPr id="508947" name="Oval 1043"/>
                <p:cNvSpPr>
                  <a:spLocks noChangeArrowheads="1"/>
                </p:cNvSpPr>
                <p:nvPr/>
              </p:nvSpPr>
              <p:spPr bwMode="auto">
                <a:xfrm>
                  <a:off x="4260" y="2496"/>
                  <a:ext cx="496" cy="496"/>
                </a:xfrm>
                <a:prstGeom prst="ellips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HK" altLang="en-US"/>
                </a:p>
              </p:txBody>
            </p:sp>
            <p:sp>
              <p:nvSpPr>
                <p:cNvPr id="508948" name="Oval 1044"/>
                <p:cNvSpPr>
                  <a:spLocks noChangeArrowheads="1"/>
                </p:cNvSpPr>
                <p:nvPr/>
              </p:nvSpPr>
              <p:spPr bwMode="auto">
                <a:xfrm>
                  <a:off x="4260" y="2640"/>
                  <a:ext cx="496" cy="496"/>
                </a:xfrm>
                <a:prstGeom prst="ellips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HK" altLang="en-US"/>
                </a:p>
              </p:txBody>
            </p:sp>
            <p:sp>
              <p:nvSpPr>
                <p:cNvPr id="508949" name="Arc 1045"/>
                <p:cNvSpPr>
                  <a:spLocks/>
                </p:cNvSpPr>
                <p:nvPr/>
              </p:nvSpPr>
              <p:spPr bwMode="auto">
                <a:xfrm>
                  <a:off x="4038" y="1590"/>
                  <a:ext cx="448" cy="172"/>
                </a:xfrm>
                <a:custGeom>
                  <a:avLst/>
                  <a:gdLst>
                    <a:gd name="G0" fmla="+- 21600 0 0"/>
                    <a:gd name="G1" fmla="+- 21600 0 0"/>
                    <a:gd name="G2" fmla="+- 21600 0 0"/>
                    <a:gd name="T0" fmla="*/ 0 w 21600"/>
                    <a:gd name="T1" fmla="*/ 21474 h 21600"/>
                    <a:gd name="T2" fmla="*/ 21552 w 21600"/>
                    <a:gd name="T3" fmla="*/ 0 h 21600"/>
                    <a:gd name="T4" fmla="*/ 2160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0" y="21474"/>
                      </a:moveTo>
                      <a:cubicBezTo>
                        <a:pt x="69" y="9612"/>
                        <a:pt x="9690" y="26"/>
                        <a:pt x="21552" y="0"/>
                      </a:cubicBezTo>
                    </a:path>
                    <a:path w="21600" h="21600" stroke="0" extrusionOk="0">
                      <a:moveTo>
                        <a:pt x="0" y="21474"/>
                      </a:moveTo>
                      <a:cubicBezTo>
                        <a:pt x="69" y="9612"/>
                        <a:pt x="9690" y="26"/>
                        <a:pt x="21552" y="0"/>
                      </a:cubicBezTo>
                      <a:lnTo>
                        <a:pt x="21600" y="21600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HK" altLang="en-US"/>
                </a:p>
              </p:txBody>
            </p:sp>
            <p:sp>
              <p:nvSpPr>
                <p:cNvPr id="508950" name="Arc 1046"/>
                <p:cNvSpPr>
                  <a:spLocks/>
                </p:cNvSpPr>
                <p:nvPr/>
              </p:nvSpPr>
              <p:spPr bwMode="auto">
                <a:xfrm>
                  <a:off x="4014" y="2967"/>
                  <a:ext cx="496" cy="160"/>
                </a:xfrm>
                <a:custGeom>
                  <a:avLst/>
                  <a:gdLst>
                    <a:gd name="G0" fmla="+- 21600 0 0"/>
                    <a:gd name="G1" fmla="+- 0 0 0"/>
                    <a:gd name="G2" fmla="+- 21600 0 0"/>
                    <a:gd name="T0" fmla="*/ 21600 w 21600"/>
                    <a:gd name="T1" fmla="*/ 21600 h 21600"/>
                    <a:gd name="T2" fmla="*/ 0 w 21600"/>
                    <a:gd name="T3" fmla="*/ 0 h 21600"/>
                    <a:gd name="T4" fmla="*/ 21600 w 21600"/>
                    <a:gd name="T5" fmla="*/ 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21600" y="21599"/>
                      </a:moveTo>
                      <a:cubicBezTo>
                        <a:pt x="9670" y="21599"/>
                        <a:pt x="0" y="11929"/>
                        <a:pt x="0" y="0"/>
                      </a:cubicBezTo>
                    </a:path>
                    <a:path w="21600" h="21600" stroke="0" extrusionOk="0">
                      <a:moveTo>
                        <a:pt x="21600" y="21599"/>
                      </a:moveTo>
                      <a:cubicBezTo>
                        <a:pt x="9670" y="21599"/>
                        <a:pt x="0" y="11929"/>
                        <a:pt x="0" y="0"/>
                      </a:cubicBezTo>
                      <a:lnTo>
                        <a:pt x="21600" y="0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HK" altLang="en-US"/>
                </a:p>
              </p:txBody>
            </p:sp>
            <p:sp>
              <p:nvSpPr>
                <p:cNvPr id="508951" name="Arc 1047"/>
                <p:cNvSpPr>
                  <a:spLocks/>
                </p:cNvSpPr>
                <p:nvPr/>
              </p:nvSpPr>
              <p:spPr bwMode="auto">
                <a:xfrm rot="10800000">
                  <a:off x="3626" y="1764"/>
                  <a:ext cx="397" cy="382"/>
                </a:xfrm>
                <a:custGeom>
                  <a:avLst/>
                  <a:gdLst>
                    <a:gd name="G0" fmla="+- 21600 0 0"/>
                    <a:gd name="G1" fmla="+- 21600 0 0"/>
                    <a:gd name="G2" fmla="+- 21600 0 0"/>
                    <a:gd name="T0" fmla="*/ 0 w 21600"/>
                    <a:gd name="T1" fmla="*/ 21543 h 21600"/>
                    <a:gd name="T2" fmla="*/ 21546 w 21600"/>
                    <a:gd name="T3" fmla="*/ 0 h 21600"/>
                    <a:gd name="T4" fmla="*/ 2160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0" y="21543"/>
                      </a:moveTo>
                      <a:cubicBezTo>
                        <a:pt x="31" y="9657"/>
                        <a:pt x="9660" y="29"/>
                        <a:pt x="21546" y="0"/>
                      </a:cubicBezTo>
                    </a:path>
                    <a:path w="21600" h="21600" stroke="0" extrusionOk="0">
                      <a:moveTo>
                        <a:pt x="0" y="21543"/>
                      </a:moveTo>
                      <a:cubicBezTo>
                        <a:pt x="31" y="9657"/>
                        <a:pt x="9660" y="29"/>
                        <a:pt x="21546" y="0"/>
                      </a:cubicBezTo>
                      <a:lnTo>
                        <a:pt x="21600" y="21600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HK" altLang="en-US"/>
                </a:p>
              </p:txBody>
            </p:sp>
            <p:sp>
              <p:nvSpPr>
                <p:cNvPr id="508952" name="Arc 1048"/>
                <p:cNvSpPr>
                  <a:spLocks/>
                </p:cNvSpPr>
                <p:nvPr/>
              </p:nvSpPr>
              <p:spPr bwMode="auto">
                <a:xfrm rot="10740000">
                  <a:off x="3616" y="2419"/>
                  <a:ext cx="377" cy="539"/>
                </a:xfrm>
                <a:custGeom>
                  <a:avLst/>
                  <a:gdLst>
                    <a:gd name="G0" fmla="+- 21600 0 0"/>
                    <a:gd name="G1" fmla="+- 80 0 0"/>
                    <a:gd name="G2" fmla="+- 21600 0 0"/>
                    <a:gd name="T0" fmla="*/ 21543 w 21600"/>
                    <a:gd name="T1" fmla="*/ 21680 h 21680"/>
                    <a:gd name="T2" fmla="*/ 0 w 21600"/>
                    <a:gd name="T3" fmla="*/ 0 h 21680"/>
                    <a:gd name="T4" fmla="*/ 21600 w 21600"/>
                    <a:gd name="T5" fmla="*/ 80 h 216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80" fill="none" extrusionOk="0">
                      <a:moveTo>
                        <a:pt x="21543" y="21679"/>
                      </a:moveTo>
                      <a:cubicBezTo>
                        <a:pt x="9635" y="21648"/>
                        <a:pt x="0" y="11987"/>
                        <a:pt x="0" y="80"/>
                      </a:cubicBezTo>
                      <a:cubicBezTo>
                        <a:pt x="0" y="53"/>
                        <a:pt x="0" y="26"/>
                        <a:pt x="0" y="0"/>
                      </a:cubicBezTo>
                    </a:path>
                    <a:path w="21600" h="21680" stroke="0" extrusionOk="0">
                      <a:moveTo>
                        <a:pt x="21543" y="21679"/>
                      </a:moveTo>
                      <a:cubicBezTo>
                        <a:pt x="9635" y="21648"/>
                        <a:pt x="0" y="11987"/>
                        <a:pt x="0" y="80"/>
                      </a:cubicBezTo>
                      <a:cubicBezTo>
                        <a:pt x="0" y="53"/>
                        <a:pt x="0" y="26"/>
                        <a:pt x="0" y="0"/>
                      </a:cubicBezTo>
                      <a:lnTo>
                        <a:pt x="21600" y="80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HK" altLang="en-US"/>
                </a:p>
              </p:txBody>
            </p:sp>
            <p:sp>
              <p:nvSpPr>
                <p:cNvPr id="508953" name="Oval 1049"/>
                <p:cNvSpPr>
                  <a:spLocks noChangeArrowheads="1"/>
                </p:cNvSpPr>
                <p:nvPr/>
              </p:nvSpPr>
              <p:spPr bwMode="auto">
                <a:xfrm>
                  <a:off x="4260" y="1584"/>
                  <a:ext cx="496" cy="496"/>
                </a:xfrm>
                <a:prstGeom prst="ellips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HK" altLang="en-US"/>
                </a:p>
              </p:txBody>
            </p:sp>
            <p:sp>
              <p:nvSpPr>
                <p:cNvPr id="508954" name="Oval 1050"/>
                <p:cNvSpPr>
                  <a:spLocks noChangeArrowheads="1"/>
                </p:cNvSpPr>
                <p:nvPr/>
              </p:nvSpPr>
              <p:spPr bwMode="auto">
                <a:xfrm>
                  <a:off x="4260" y="1680"/>
                  <a:ext cx="496" cy="496"/>
                </a:xfrm>
                <a:prstGeom prst="ellips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HK" altLang="en-US"/>
                </a:p>
              </p:txBody>
            </p:sp>
          </p:grpSp>
          <p:sp>
            <p:nvSpPr>
              <p:cNvPr id="508955" name="Rectangle 1051"/>
              <p:cNvSpPr>
                <a:spLocks noChangeArrowheads="1"/>
              </p:cNvSpPr>
              <p:nvPr/>
            </p:nvSpPr>
            <p:spPr bwMode="auto">
              <a:xfrm>
                <a:off x="3957" y="3115"/>
                <a:ext cx="1012" cy="3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TW" b="1">
                    <a:solidFill>
                      <a:schemeClr val="hlink"/>
                    </a:solidFill>
                  </a:rPr>
                  <a:t>Antenna</a:t>
                </a:r>
                <a:endParaRPr lang="en-US" altLang="zh-TW" b="1">
                  <a:solidFill>
                    <a:schemeClr val="accent2"/>
                  </a:solidFill>
                </a:endParaRPr>
              </a:p>
            </p:txBody>
          </p:sp>
        </p:grpSp>
      </p:grpSp>
    </p:spTree>
  </p:cSld>
  <p:clrMapOvr>
    <a:masterClrMapping/>
  </p:clrMapOvr>
  <p:transition advTm="30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08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8934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200">
                <a:latin typeface="Arial" panose="020B0604020202020204" pitchFamily="34" charset="0"/>
                <a:ea typeface="PMingLiU" panose="02020500000000000000" pitchFamily="18" charset="-120"/>
              </a:rPr>
              <a:t>Octopus watch</a:t>
            </a:r>
          </a:p>
        </p:txBody>
      </p:sp>
      <p:pic>
        <p:nvPicPr>
          <p:cNvPr id="514054" name="Picture 6" descr="I:\Tech\Project\OctopusWatch\Octopus watc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5800" y="1981200"/>
            <a:ext cx="3017838" cy="449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4056" name="Text Box 8"/>
          <p:cNvSpPr txBox="1">
            <a:spLocks noChangeArrowheads="1"/>
          </p:cNvSpPr>
          <p:nvPr/>
        </p:nvSpPr>
        <p:spPr bwMode="auto">
          <a:xfrm>
            <a:off x="4495800" y="2286000"/>
            <a:ext cx="3657600" cy="167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marL="346075" indent="-346075"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1pPr>
            <a:lvl2pPr marL="460375"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2pPr>
            <a:lvl3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3pPr>
            <a:lvl4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4pPr>
            <a:lvl5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5pPr>
            <a:lvl6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6pPr>
            <a:lvl7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7pPr>
            <a:lvl8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8pPr>
            <a:lvl9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TW" sz="2800">
                <a:solidFill>
                  <a:schemeClr val="bg2"/>
                </a:solidFill>
                <a:latin typeface="Arial" panose="020B0604020202020204" pitchFamily="34" charset="0"/>
              </a:rPr>
              <a:t>Small antenna</a:t>
            </a:r>
          </a:p>
          <a:p>
            <a:pPr>
              <a:spcBef>
                <a:spcPct val="50000"/>
              </a:spcBef>
            </a:pPr>
            <a:r>
              <a:rPr lang="en-US" altLang="zh-TW" sz="2800">
                <a:solidFill>
                  <a:schemeClr val="bg2"/>
                </a:solidFill>
                <a:latin typeface="Arial" panose="020B0604020202020204" pitchFamily="34" charset="0"/>
              </a:rPr>
              <a:t>Non-metallic case</a:t>
            </a:r>
          </a:p>
          <a:p>
            <a:pPr>
              <a:spcBef>
                <a:spcPct val="50000"/>
              </a:spcBef>
            </a:pPr>
            <a:r>
              <a:rPr lang="en-US" altLang="zh-TW" sz="2800">
                <a:solidFill>
                  <a:schemeClr val="bg2"/>
                </a:solidFill>
                <a:latin typeface="Arial" panose="020B0604020202020204" pitchFamily="34" charset="0"/>
              </a:rPr>
              <a:t>Other wearables</a:t>
            </a: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4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4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4056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195" name="Rectangle 4147"/>
          <p:cNvSpPr>
            <a:spLocks noChangeArrowheads="1"/>
          </p:cNvSpPr>
          <p:nvPr/>
        </p:nvSpPr>
        <p:spPr bwMode="auto">
          <a:xfrm>
            <a:off x="609600" y="381000"/>
            <a:ext cx="7391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8100" tIns="38100" rIns="38100" bIns="38100" anchor="ctr"/>
          <a:lstStyle/>
          <a:p>
            <a:pPr algn="l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4400" b="1" i="1">
                <a:solidFill>
                  <a:srgbClr val="A822A5"/>
                </a:solidFill>
                <a:latin typeface="Times New Roman" panose="02020603050405020304" pitchFamily="18" charset="0"/>
              </a:rPr>
              <a:t>Personalized Octopus</a:t>
            </a:r>
            <a:endParaRPr lang="en-US" altLang="zh-TW" sz="3200" b="1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8196" name="Rectangle 4148"/>
          <p:cNvSpPr>
            <a:spLocks noChangeArrowheads="1"/>
          </p:cNvSpPr>
          <p:nvPr/>
        </p:nvSpPr>
        <p:spPr bwMode="auto">
          <a:xfrm>
            <a:off x="457200" y="1828800"/>
            <a:ext cx="3429000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6075" indent="-346075" algn="l">
              <a:spcBef>
                <a:spcPct val="0"/>
              </a:spcBef>
              <a:tabLst>
                <a:tab pos="1028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1pPr>
            <a:lvl2pPr marL="1200150" indent="-228600" algn="l">
              <a:spcBef>
                <a:spcPct val="0"/>
              </a:spcBef>
              <a:tabLst>
                <a:tab pos="1028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2pPr>
            <a:lvl3pPr marL="1543050" indent="-228600" algn="l">
              <a:spcBef>
                <a:spcPct val="0"/>
              </a:spcBef>
              <a:tabLst>
                <a:tab pos="1028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3pPr>
            <a:lvl4pPr marL="1828800" indent="-171450" algn="l">
              <a:spcBef>
                <a:spcPct val="0"/>
              </a:spcBef>
              <a:tabLst>
                <a:tab pos="1028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4pPr>
            <a:lvl5pPr marL="2114550" indent="-171450" algn="l">
              <a:spcBef>
                <a:spcPct val="0"/>
              </a:spcBef>
              <a:tabLst>
                <a:tab pos="1028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5pPr>
            <a:lvl6pPr marL="2571750" indent="-171450" eaLnBrk="0" fontAlgn="base" hangingPunct="0">
              <a:spcBef>
                <a:spcPct val="0"/>
              </a:spcBef>
              <a:spcAft>
                <a:spcPct val="0"/>
              </a:spcAft>
              <a:tabLst>
                <a:tab pos="1028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6pPr>
            <a:lvl7pPr marL="3028950" indent="-171450" eaLnBrk="0" fontAlgn="base" hangingPunct="0">
              <a:spcBef>
                <a:spcPct val="0"/>
              </a:spcBef>
              <a:spcAft>
                <a:spcPct val="0"/>
              </a:spcAft>
              <a:tabLst>
                <a:tab pos="1028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7pPr>
            <a:lvl8pPr marL="3486150" indent="-171450" eaLnBrk="0" fontAlgn="base" hangingPunct="0">
              <a:spcBef>
                <a:spcPct val="0"/>
              </a:spcBef>
              <a:spcAft>
                <a:spcPct val="0"/>
              </a:spcAft>
              <a:tabLst>
                <a:tab pos="1028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8pPr>
            <a:lvl9pPr marL="3943350" indent="-171450" eaLnBrk="0" fontAlgn="base" hangingPunct="0">
              <a:spcBef>
                <a:spcPct val="0"/>
              </a:spcBef>
              <a:spcAft>
                <a:spcPct val="0"/>
              </a:spcAft>
              <a:tabLst>
                <a:tab pos="1028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9pPr>
          </a:lstStyle>
          <a:p>
            <a:pPr>
              <a:spcBef>
                <a:spcPct val="40000"/>
              </a:spcBef>
              <a:spcAft>
                <a:spcPct val="40000"/>
              </a:spcAft>
              <a:buClr>
                <a:srgbClr val="E21CD4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altLang="zh-TW" b="1"/>
              <a:t>Mandatory for Autopay </a:t>
            </a:r>
          </a:p>
          <a:p>
            <a:pPr algn="just">
              <a:spcBef>
                <a:spcPct val="40000"/>
              </a:spcBef>
              <a:spcAft>
                <a:spcPct val="40000"/>
              </a:spcAft>
              <a:buClr>
                <a:srgbClr val="E21CD4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altLang="zh-TW" b="1"/>
              <a:t>Used as Staff ID</a:t>
            </a:r>
          </a:p>
          <a:p>
            <a:pPr algn="just">
              <a:spcBef>
                <a:spcPct val="40000"/>
              </a:spcBef>
              <a:spcAft>
                <a:spcPct val="40000"/>
              </a:spcAft>
              <a:buClr>
                <a:srgbClr val="E21CD4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altLang="zh-TW" b="1"/>
              <a:t>Loyalty Schemes</a:t>
            </a:r>
          </a:p>
          <a:p>
            <a:pPr algn="just">
              <a:spcBef>
                <a:spcPct val="40000"/>
              </a:spcBef>
              <a:spcAft>
                <a:spcPct val="40000"/>
              </a:spcAft>
              <a:buClr>
                <a:srgbClr val="E21CD4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altLang="zh-TW" b="1"/>
              <a:t>Student Concessions</a:t>
            </a:r>
          </a:p>
          <a:p>
            <a:pPr algn="just">
              <a:spcBef>
                <a:spcPct val="40000"/>
              </a:spcBef>
              <a:spcAft>
                <a:spcPct val="40000"/>
              </a:spcAft>
              <a:buClr>
                <a:srgbClr val="E21CD4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altLang="zh-TW" b="1"/>
              <a:t>350,000 Issued</a:t>
            </a:r>
            <a:endParaRPr lang="en-US" altLang="zh-TW" sz="1700" b="1"/>
          </a:p>
          <a:p>
            <a:pPr algn="just">
              <a:spcBef>
                <a:spcPct val="40000"/>
              </a:spcBef>
              <a:spcAft>
                <a:spcPct val="40000"/>
              </a:spcAft>
              <a:buClrTx/>
              <a:buSzTx/>
              <a:buFontTx/>
              <a:buNone/>
            </a:pPr>
            <a:endParaRPr lang="zh-TW" altLang="en-US" sz="1700" b="1"/>
          </a:p>
        </p:txBody>
      </p:sp>
      <p:sp>
        <p:nvSpPr>
          <p:cNvPr id="518198" name="Line 4150"/>
          <p:cNvSpPr>
            <a:spLocks noChangeShapeType="1"/>
          </p:cNvSpPr>
          <p:nvPr/>
        </p:nvSpPr>
        <p:spPr bwMode="auto">
          <a:xfrm>
            <a:off x="4495800" y="1409700"/>
            <a:ext cx="1588" cy="43053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518255" name="Text Box 4207"/>
          <p:cNvSpPr txBox="1">
            <a:spLocks noChangeArrowheads="1"/>
          </p:cNvSpPr>
          <p:nvPr/>
        </p:nvSpPr>
        <p:spPr bwMode="auto">
          <a:xfrm>
            <a:off x="304800" y="5715000"/>
            <a:ext cx="7239000" cy="86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1pPr>
            <a:lvl2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2pPr>
            <a:lvl3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3pPr>
            <a:lvl4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4pPr>
            <a:lvl5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5pPr>
            <a:lvl6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6pPr>
            <a:lvl7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7pPr>
            <a:lvl8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8pPr>
            <a:lvl9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9pPr>
          </a:lstStyle>
          <a:p>
            <a:pPr>
              <a:spcBef>
                <a:spcPct val="65000"/>
              </a:spcBef>
              <a:buFont typeface="Monotype Sorts" pitchFamily="2" charset="2"/>
              <a:buNone/>
            </a:pPr>
            <a:r>
              <a:rPr lang="en-US" altLang="zh-TW" sz="2800">
                <a:solidFill>
                  <a:schemeClr val="bg2"/>
                </a:solidFill>
                <a:latin typeface="Arial" panose="020B0604020202020204" pitchFamily="34" charset="0"/>
              </a:rPr>
              <a:t>Different data stored in card to identify concession, staff, bonus points, autopay etc.</a:t>
            </a:r>
          </a:p>
        </p:txBody>
      </p:sp>
      <p:pic>
        <p:nvPicPr>
          <p:cNvPr id="518258" name="Picture 4210" descr="C:\yy\tmp\ed\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00600" y="2438400"/>
            <a:ext cx="3962400" cy="269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95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7924800" cy="1143000"/>
          </a:xfrm>
        </p:spPr>
        <p:txBody>
          <a:bodyPr/>
          <a:lstStyle/>
          <a:p>
            <a:r>
              <a:rPr lang="en-US" altLang="zh-TW">
                <a:ea typeface="PMingLiU" panose="02020500000000000000" pitchFamily="18" charset="-120"/>
              </a:rPr>
              <a:t>Contactless Smartcard Readers</a:t>
            </a:r>
          </a:p>
        </p:txBody>
      </p:sp>
      <p:sp>
        <p:nvSpPr>
          <p:cNvPr id="509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209800"/>
            <a:ext cx="4953000" cy="2819400"/>
          </a:xfrm>
        </p:spPr>
        <p:txBody>
          <a:bodyPr/>
          <a:lstStyle/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400" u="sng">
                <a:ea typeface="PMingLiU" panose="02020500000000000000" pitchFamily="18" charset="-120"/>
              </a:rPr>
              <a:t>Reader/Writer</a:t>
            </a:r>
          </a:p>
          <a:p>
            <a:pPr>
              <a:lnSpc>
                <a:spcPct val="130000"/>
              </a:lnSpc>
              <a:buFont typeface="Monotype Sorts" pitchFamily="2" charset="2"/>
              <a:buNone/>
            </a:pPr>
            <a:r>
              <a:rPr lang="en-US" altLang="zh-TW" sz="2400">
                <a:ea typeface="PMingLiU" panose="02020500000000000000" pitchFamily="18" charset="-120"/>
              </a:rPr>
              <a:t>Distance: 100mm / 20mm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400">
                <a:ea typeface="PMingLiU" panose="02020500000000000000" pitchFamily="18" charset="-120"/>
              </a:rPr>
              <a:t>Transaction time: &lt; 300ms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400">
                <a:ea typeface="PMingLiU" panose="02020500000000000000" pitchFamily="18" charset="-120"/>
              </a:rPr>
              <a:t>CPU: 32bit with RAM and Flash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400">
                <a:ea typeface="PMingLiU" panose="02020500000000000000" pitchFamily="18" charset="-120"/>
              </a:rPr>
              <a:t>Interface: RS232C or RS485</a:t>
            </a:r>
          </a:p>
        </p:txBody>
      </p:sp>
      <p:sp>
        <p:nvSpPr>
          <p:cNvPr id="509957" name="Rectangle 5"/>
          <p:cNvSpPr>
            <a:spLocks noChangeArrowheads="1"/>
          </p:cNvSpPr>
          <p:nvPr/>
        </p:nvSpPr>
        <p:spPr bwMode="auto">
          <a:xfrm>
            <a:off x="5162550" y="2171700"/>
            <a:ext cx="47625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endParaRPr lang="zh-HK" altLang="en-US"/>
          </a:p>
        </p:txBody>
      </p:sp>
      <p:pic>
        <p:nvPicPr>
          <p:cNvPr id="509958" name="Picture 6" descr="Reader Wri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29200" y="1905000"/>
            <a:ext cx="2590800" cy="2035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9960" name="Picture 8" descr="C:\yy\tmp\ed\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29200" y="4038600"/>
            <a:ext cx="337185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Tm="30000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PMingLiU" panose="02020500000000000000" pitchFamily="18" charset="-120"/>
              </a:rPr>
              <a:t>Encryption</a:t>
            </a:r>
          </a:p>
        </p:txBody>
      </p:sp>
      <p:sp>
        <p:nvSpPr>
          <p:cNvPr id="510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zh-TW">
                <a:ea typeface="PMingLiU" panose="02020500000000000000" pitchFamily="18" charset="-120"/>
              </a:rPr>
              <a:t>Fast symmetric encryption</a:t>
            </a:r>
          </a:p>
          <a:p>
            <a:pPr marL="690563" lvl="1" indent="-233363">
              <a:lnSpc>
                <a:spcPct val="80000"/>
              </a:lnSpc>
            </a:pPr>
            <a:r>
              <a:rPr lang="en-US" altLang="zh-TW">
                <a:ea typeface="PMingLiU" panose="02020500000000000000" pitchFamily="18" charset="-120"/>
              </a:rPr>
              <a:t>Same keys for encryption and decryption</a:t>
            </a:r>
          </a:p>
          <a:p>
            <a:pPr>
              <a:lnSpc>
                <a:spcPct val="80000"/>
              </a:lnSpc>
            </a:pPr>
            <a:r>
              <a:rPr lang="en-US" altLang="zh-TW">
                <a:ea typeface="PMingLiU" panose="02020500000000000000" pitchFamily="18" charset="-120"/>
              </a:rPr>
              <a:t>Dynamic keys</a:t>
            </a:r>
          </a:p>
          <a:p>
            <a:pPr>
              <a:lnSpc>
                <a:spcPct val="80000"/>
              </a:lnSpc>
            </a:pPr>
            <a:r>
              <a:rPr lang="en-US" altLang="zh-TW">
                <a:ea typeface="PMingLiU" panose="02020500000000000000" pitchFamily="18" charset="-120"/>
              </a:rPr>
              <a:t>Different keys for different areas</a:t>
            </a:r>
          </a:p>
          <a:p>
            <a:pPr>
              <a:lnSpc>
                <a:spcPct val="80000"/>
              </a:lnSpc>
            </a:pPr>
            <a:r>
              <a:rPr lang="en-US" altLang="zh-TW">
                <a:ea typeface="PMingLiU" panose="02020500000000000000" pitchFamily="18" charset="-120"/>
              </a:rPr>
              <a:t>Mutual authentication (R/W and Card)</a:t>
            </a:r>
          </a:p>
          <a:p>
            <a:pPr marL="690563" lvl="1" indent="-233363">
              <a:lnSpc>
                <a:spcPct val="80000"/>
              </a:lnSpc>
            </a:pPr>
            <a:r>
              <a:rPr lang="en-US" altLang="zh-TW">
                <a:ea typeface="PMingLiU" panose="02020500000000000000" pitchFamily="18" charset="-120"/>
              </a:rPr>
              <a:t>RW sends K</a:t>
            </a:r>
            <a:r>
              <a:rPr lang="en-US" altLang="zh-TW" baseline="-25000">
                <a:ea typeface="PMingLiU" panose="02020500000000000000" pitchFamily="18" charset="-120"/>
              </a:rPr>
              <a:t>A</a:t>
            </a:r>
            <a:r>
              <a:rPr lang="en-US" altLang="zh-TW">
                <a:ea typeface="PMingLiU" panose="02020500000000000000" pitchFamily="18" charset="-120"/>
              </a:rPr>
              <a:t>(R</a:t>
            </a:r>
            <a:r>
              <a:rPr lang="en-US" altLang="zh-TW" baseline="-25000">
                <a:ea typeface="PMingLiU" panose="02020500000000000000" pitchFamily="18" charset="-120"/>
              </a:rPr>
              <a:t>A</a:t>
            </a:r>
            <a:r>
              <a:rPr lang="en-US" altLang="zh-TW">
                <a:ea typeface="PMingLiU" panose="02020500000000000000" pitchFamily="18" charset="-120"/>
              </a:rPr>
              <a:t>) and expects K</a:t>
            </a:r>
            <a:r>
              <a:rPr lang="en-US" altLang="zh-TW" baseline="-25000">
                <a:ea typeface="PMingLiU" panose="02020500000000000000" pitchFamily="18" charset="-120"/>
              </a:rPr>
              <a:t>B</a:t>
            </a:r>
            <a:r>
              <a:rPr lang="en-US" altLang="zh-TW">
                <a:ea typeface="PMingLiU" panose="02020500000000000000" pitchFamily="18" charset="-120"/>
              </a:rPr>
              <a:t>(R</a:t>
            </a:r>
            <a:r>
              <a:rPr lang="en-US" altLang="zh-TW" baseline="-25000">
                <a:ea typeface="PMingLiU" panose="02020500000000000000" pitchFamily="18" charset="-120"/>
              </a:rPr>
              <a:t>A</a:t>
            </a:r>
            <a:r>
              <a:rPr lang="en-US" altLang="zh-TW">
                <a:ea typeface="PMingLiU" panose="02020500000000000000" pitchFamily="18" charset="-120"/>
              </a:rPr>
              <a:t>)</a:t>
            </a:r>
          </a:p>
          <a:p>
            <a:pPr marL="690563" lvl="1" indent="-233363">
              <a:lnSpc>
                <a:spcPct val="80000"/>
              </a:lnSpc>
            </a:pPr>
            <a:r>
              <a:rPr lang="en-US" altLang="zh-TW">
                <a:ea typeface="PMingLiU" panose="02020500000000000000" pitchFamily="18" charset="-120"/>
              </a:rPr>
              <a:t>Card sends K</a:t>
            </a:r>
            <a:r>
              <a:rPr lang="en-US" altLang="zh-TW" baseline="-25000">
                <a:ea typeface="PMingLiU" panose="02020500000000000000" pitchFamily="18" charset="-120"/>
              </a:rPr>
              <a:t>B</a:t>
            </a:r>
            <a:r>
              <a:rPr lang="en-US" altLang="zh-TW">
                <a:ea typeface="PMingLiU" panose="02020500000000000000" pitchFamily="18" charset="-120"/>
              </a:rPr>
              <a:t>(R</a:t>
            </a:r>
            <a:r>
              <a:rPr lang="en-US" altLang="zh-TW" baseline="-25000">
                <a:ea typeface="PMingLiU" panose="02020500000000000000" pitchFamily="18" charset="-120"/>
              </a:rPr>
              <a:t>B</a:t>
            </a:r>
            <a:r>
              <a:rPr lang="en-US" altLang="zh-TW">
                <a:ea typeface="PMingLiU" panose="02020500000000000000" pitchFamily="18" charset="-120"/>
              </a:rPr>
              <a:t>) and expects K</a:t>
            </a:r>
            <a:r>
              <a:rPr lang="en-US" altLang="zh-TW" baseline="-25000">
                <a:ea typeface="PMingLiU" panose="02020500000000000000" pitchFamily="18" charset="-120"/>
              </a:rPr>
              <a:t>A</a:t>
            </a:r>
            <a:r>
              <a:rPr lang="en-US" altLang="zh-TW">
                <a:ea typeface="PMingLiU" panose="02020500000000000000" pitchFamily="18" charset="-120"/>
              </a:rPr>
              <a:t>(R</a:t>
            </a:r>
            <a:r>
              <a:rPr lang="en-US" altLang="zh-TW" baseline="-25000">
                <a:ea typeface="PMingLiU" panose="02020500000000000000" pitchFamily="18" charset="-120"/>
              </a:rPr>
              <a:t>B</a:t>
            </a:r>
            <a:r>
              <a:rPr lang="en-US" altLang="zh-TW">
                <a:ea typeface="PMingLiU" panose="02020500000000000000" pitchFamily="18" charset="-120"/>
              </a:rPr>
              <a:t>)</a:t>
            </a:r>
          </a:p>
          <a:p>
            <a:pPr marL="690563" lvl="1" indent="-233363">
              <a:lnSpc>
                <a:spcPct val="80000"/>
              </a:lnSpc>
            </a:pPr>
            <a:r>
              <a:rPr lang="en-US" altLang="zh-TW">
                <a:ea typeface="PMingLiU" panose="02020500000000000000" pitchFamily="18" charset="-120"/>
              </a:rPr>
              <a:t>Subsequent messages encrypted by R</a:t>
            </a:r>
            <a:r>
              <a:rPr lang="en-US" altLang="zh-TW" baseline="-25000">
                <a:ea typeface="PMingLiU" panose="02020500000000000000" pitchFamily="18" charset="-120"/>
              </a:rPr>
              <a:t>B</a:t>
            </a:r>
          </a:p>
        </p:txBody>
      </p:sp>
    </p:spTree>
  </p:cSld>
  <p:clrMapOvr>
    <a:masterClrMapping/>
  </p:clrMapOvr>
  <p:transition spd="med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981200"/>
            <a:ext cx="8229600" cy="16764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zh-TW">
                <a:ea typeface="PMingLiU" panose="02020500000000000000" pitchFamily="18" charset="-120"/>
              </a:rPr>
              <a:t>Sony Reader/writer inside</a:t>
            </a:r>
          </a:p>
          <a:p>
            <a:pPr>
              <a:lnSpc>
                <a:spcPct val="80000"/>
              </a:lnSpc>
            </a:pPr>
            <a:r>
              <a:rPr lang="en-US" altLang="zh-TW">
                <a:ea typeface="PMingLiU" panose="02020500000000000000" pitchFamily="18" charset="-120"/>
              </a:rPr>
              <a:t>Embedded microprocessor system</a:t>
            </a:r>
          </a:p>
          <a:p>
            <a:pPr>
              <a:lnSpc>
                <a:spcPct val="80000"/>
              </a:lnSpc>
            </a:pPr>
            <a:r>
              <a:rPr lang="en-US" altLang="zh-TW">
                <a:ea typeface="PMingLiU" panose="02020500000000000000" pitchFamily="18" charset="-120"/>
              </a:rPr>
              <a:t>Tailored for the particular application</a:t>
            </a:r>
          </a:p>
        </p:txBody>
      </p:sp>
      <p:sp>
        <p:nvSpPr>
          <p:cNvPr id="512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PMingLiU" panose="02020500000000000000" pitchFamily="18" charset="-120"/>
              </a:rPr>
              <a:t>Octopus Processor</a:t>
            </a:r>
          </a:p>
        </p:txBody>
      </p:sp>
      <p:sp>
        <p:nvSpPr>
          <p:cNvPr id="512005" name="Text Box 5"/>
          <p:cNvSpPr txBox="1">
            <a:spLocks noChangeArrowheads="1"/>
          </p:cNvSpPr>
          <p:nvPr/>
        </p:nvSpPr>
        <p:spPr bwMode="auto">
          <a:xfrm>
            <a:off x="533400" y="3733800"/>
            <a:ext cx="3886200" cy="2611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marL="230188" indent="-230188"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1pPr>
            <a:lvl2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2pPr>
            <a:lvl3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3pPr>
            <a:lvl4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4pPr>
            <a:lvl5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5pPr>
            <a:lvl6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6pPr>
            <a:lvl7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7pPr>
            <a:lvl8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8pPr>
            <a:lvl9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9pPr>
          </a:lstStyle>
          <a:p>
            <a:pPr>
              <a:spcBef>
                <a:spcPct val="300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altLang="zh-TW">
                <a:solidFill>
                  <a:schemeClr val="bg2"/>
                </a:solidFill>
                <a:latin typeface="Arial" panose="020B0604020202020204" pitchFamily="34" charset="0"/>
              </a:rPr>
              <a:t>Gates</a:t>
            </a:r>
          </a:p>
          <a:p>
            <a:pPr>
              <a:spcBef>
                <a:spcPct val="300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altLang="zh-TW">
                <a:solidFill>
                  <a:schemeClr val="bg2"/>
                </a:solidFill>
                <a:latin typeface="Arial" panose="020B0604020202020204" pitchFamily="34" charset="0"/>
              </a:rPr>
              <a:t>Bus unit</a:t>
            </a:r>
          </a:p>
          <a:p>
            <a:pPr>
              <a:spcBef>
                <a:spcPct val="300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altLang="zh-TW">
                <a:solidFill>
                  <a:schemeClr val="bg2"/>
                </a:solidFill>
                <a:latin typeface="Arial" panose="020B0604020202020204" pitchFamily="34" charset="0"/>
              </a:rPr>
              <a:t>Platform unit</a:t>
            </a:r>
          </a:p>
          <a:p>
            <a:pPr>
              <a:spcBef>
                <a:spcPct val="300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altLang="zh-TW">
                <a:solidFill>
                  <a:schemeClr val="bg2"/>
                </a:solidFill>
                <a:latin typeface="Arial" panose="020B0604020202020204" pitchFamily="34" charset="0"/>
              </a:rPr>
              <a:t>Enquiry unit</a:t>
            </a:r>
          </a:p>
          <a:p>
            <a:pPr>
              <a:spcBef>
                <a:spcPct val="300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altLang="zh-TW">
                <a:solidFill>
                  <a:schemeClr val="bg2"/>
                </a:solidFill>
                <a:latin typeface="Arial" panose="020B0604020202020204" pitchFamily="34" charset="0"/>
              </a:rPr>
              <a:t>Office unit</a:t>
            </a:r>
          </a:p>
          <a:p>
            <a:pPr>
              <a:spcBef>
                <a:spcPct val="300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altLang="zh-TW">
                <a:solidFill>
                  <a:schemeClr val="bg2"/>
                </a:solidFill>
                <a:latin typeface="Arial" panose="020B0604020202020204" pitchFamily="34" charset="0"/>
              </a:rPr>
              <a:t>Portable unit</a:t>
            </a:r>
          </a:p>
        </p:txBody>
      </p:sp>
      <p:sp>
        <p:nvSpPr>
          <p:cNvPr id="512006" name="Text Box 6"/>
          <p:cNvSpPr txBox="1">
            <a:spLocks noChangeArrowheads="1"/>
          </p:cNvSpPr>
          <p:nvPr/>
        </p:nvSpPr>
        <p:spPr bwMode="auto">
          <a:xfrm>
            <a:off x="4114800" y="3733800"/>
            <a:ext cx="3886200" cy="2611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marL="230188" indent="-230188"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1pPr>
            <a:lvl2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2pPr>
            <a:lvl3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3pPr>
            <a:lvl4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4pPr>
            <a:lvl5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5pPr>
            <a:lvl6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6pPr>
            <a:lvl7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7pPr>
            <a:lvl8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8pPr>
            <a:lvl9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9pPr>
          </a:lstStyle>
          <a:p>
            <a:pPr>
              <a:spcBef>
                <a:spcPct val="300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altLang="zh-TW">
                <a:solidFill>
                  <a:schemeClr val="bg2"/>
                </a:solidFill>
                <a:latin typeface="Arial" panose="020B0604020202020204" pitchFamily="34" charset="0"/>
              </a:rPr>
              <a:t>Minibus unit</a:t>
            </a:r>
          </a:p>
          <a:p>
            <a:pPr>
              <a:spcBef>
                <a:spcPct val="300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altLang="zh-TW">
                <a:solidFill>
                  <a:schemeClr val="bg2"/>
                </a:solidFill>
                <a:latin typeface="Arial" panose="020B0604020202020204" pitchFamily="34" charset="0"/>
              </a:rPr>
              <a:t>Vending machine unit</a:t>
            </a:r>
          </a:p>
          <a:p>
            <a:pPr>
              <a:spcBef>
                <a:spcPct val="300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altLang="zh-TW">
                <a:solidFill>
                  <a:schemeClr val="bg2"/>
                </a:solidFill>
                <a:latin typeface="Arial" panose="020B0604020202020204" pitchFamily="34" charset="0"/>
              </a:rPr>
              <a:t>Retail unit</a:t>
            </a:r>
          </a:p>
          <a:p>
            <a:pPr>
              <a:spcBef>
                <a:spcPct val="300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altLang="zh-TW">
                <a:solidFill>
                  <a:schemeClr val="bg2"/>
                </a:solidFill>
                <a:latin typeface="Arial" panose="020B0604020202020204" pitchFamily="34" charset="0"/>
              </a:rPr>
              <a:t>Access Control unit</a:t>
            </a:r>
          </a:p>
          <a:p>
            <a:pPr>
              <a:spcBef>
                <a:spcPct val="300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altLang="zh-TW">
                <a:solidFill>
                  <a:schemeClr val="bg2"/>
                </a:solidFill>
                <a:latin typeface="Arial" panose="020B0604020202020204" pitchFamily="34" charset="0"/>
              </a:rPr>
              <a:t>Parking Meter</a:t>
            </a:r>
          </a:p>
          <a:p>
            <a:pPr>
              <a:spcBef>
                <a:spcPct val="300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altLang="zh-TW">
                <a:solidFill>
                  <a:schemeClr val="bg2"/>
                </a:solidFill>
                <a:latin typeface="Arial" panose="020B0604020202020204" pitchFamily="34" charset="0"/>
              </a:rPr>
              <a:t>Add value machine</a:t>
            </a:r>
          </a:p>
        </p:txBody>
      </p:sp>
    </p:spTree>
  </p:cSld>
  <p:clrMapOvr>
    <a:masterClrMapping/>
  </p:clrMapOvr>
  <p:transition spd="med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ChangeArrowheads="1"/>
          </p:cNvSpPr>
          <p:nvPr>
            <p:ph type="title"/>
          </p:nvPr>
        </p:nvSpPr>
        <p:spPr>
          <a:xfrm>
            <a:off x="549275" y="207963"/>
            <a:ext cx="7375525" cy="1143000"/>
          </a:xfrm>
        </p:spPr>
        <p:txBody>
          <a:bodyPr/>
          <a:lstStyle/>
          <a:p>
            <a:r>
              <a:rPr lang="en-US" altLang="zh-TW">
                <a:ea typeface="PMingLiU" panose="02020500000000000000" pitchFamily="18" charset="-120"/>
              </a:rPr>
              <a:t>Passenger Gate</a:t>
            </a:r>
          </a:p>
        </p:txBody>
      </p:sp>
      <p:pic>
        <p:nvPicPr>
          <p:cNvPr id="185348" name="Picture 4" descr="H:\02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" y="1752600"/>
            <a:ext cx="5410200" cy="347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5350" name="Text Box 6"/>
          <p:cNvSpPr txBox="1">
            <a:spLocks noChangeArrowheads="1"/>
          </p:cNvSpPr>
          <p:nvPr/>
        </p:nvSpPr>
        <p:spPr bwMode="auto">
          <a:xfrm>
            <a:off x="1143000" y="5486400"/>
            <a:ext cx="7391400" cy="1074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marL="230188" indent="-230188"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1pPr>
            <a:lvl2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2pPr>
            <a:lvl3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3pPr>
            <a:lvl4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4pPr>
            <a:lvl5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5pPr>
            <a:lvl6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6pPr>
            <a:lvl7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7pPr>
            <a:lvl8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8pPr>
            <a:lvl9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TW" sz="2800">
                <a:solidFill>
                  <a:schemeClr val="bg2"/>
                </a:solidFill>
                <a:latin typeface="Arial" panose="020B0604020202020204" pitchFamily="34" charset="0"/>
              </a:rPr>
              <a:t>Controls also magnetic ticket and turnstile</a:t>
            </a:r>
          </a:p>
          <a:p>
            <a:pPr>
              <a:spcBef>
                <a:spcPct val="50000"/>
              </a:spcBef>
            </a:pPr>
            <a:r>
              <a:rPr lang="en-US" altLang="zh-TW" sz="2800">
                <a:solidFill>
                  <a:schemeClr val="bg2"/>
                </a:solidFill>
                <a:latin typeface="Arial" panose="020B0604020202020204" pitchFamily="34" charset="0"/>
              </a:rPr>
              <a:t>Connected to station computer</a:t>
            </a:r>
          </a:p>
        </p:txBody>
      </p:sp>
    </p:spTree>
  </p:cSld>
  <p:clrMapOvr>
    <a:masterClrMapping/>
  </p:clrMapOvr>
  <p:transition advTm="30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5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185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346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PMingLiU" panose="02020500000000000000" pitchFamily="18" charset="-120"/>
              </a:rPr>
              <a:t>Peak Tram</a:t>
            </a:r>
          </a:p>
        </p:txBody>
      </p:sp>
      <p:graphicFrame>
        <p:nvGraphicFramePr>
          <p:cNvPr id="492549" name="Object 5"/>
          <p:cNvGraphicFramePr>
            <a:graphicFrameLocks noChangeAspect="1"/>
          </p:cNvGraphicFramePr>
          <p:nvPr/>
        </p:nvGraphicFramePr>
        <p:xfrm>
          <a:off x="533400" y="2133600"/>
          <a:ext cx="4876800" cy="365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554" name="Photo Editor Photo" r:id="rId4" imgW="4571429" imgH="3428571" progId="MSPhotoEd.3">
                  <p:embed/>
                </p:oleObj>
              </mc:Choice>
              <mc:Fallback>
                <p:oleObj name="Photo Editor Photo" r:id="rId4" imgW="4571429" imgH="3428571" progId="MSPhotoEd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2133600"/>
                        <a:ext cx="4876800" cy="3657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92551" name="Picture 7" descr="C:\yy\tmp\ed\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5000" y="2209800"/>
            <a:ext cx="24003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2"/>
          <p:cNvSpPr>
            <a:spLocks noGrp="1" noChangeArrowheads="1"/>
          </p:cNvSpPr>
          <p:nvPr>
            <p:ph type="title"/>
          </p:nvPr>
        </p:nvSpPr>
        <p:spPr>
          <a:xfrm>
            <a:off x="423863" y="533400"/>
            <a:ext cx="6365875" cy="817563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b"/>
          <a:lstStyle/>
          <a:p>
            <a:r>
              <a:rPr lang="en-US" altLang="zh-TW">
                <a:ea typeface="PMingLiU" panose="02020500000000000000" pitchFamily="18" charset="-120"/>
              </a:rPr>
              <a:t>Buses</a:t>
            </a:r>
          </a:p>
        </p:txBody>
      </p:sp>
      <p:sp>
        <p:nvSpPr>
          <p:cNvPr id="203780" name="Text Box 4"/>
          <p:cNvSpPr txBox="1">
            <a:spLocks noChangeArrowheads="1"/>
          </p:cNvSpPr>
          <p:nvPr/>
        </p:nvSpPr>
        <p:spPr bwMode="auto">
          <a:xfrm>
            <a:off x="152400" y="1817688"/>
            <a:ext cx="3276600" cy="461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 marL="230188" indent="-230188"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1pPr>
            <a:lvl2pPr marL="460375"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2pPr>
            <a:lvl3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3pPr>
            <a:lvl4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4pPr>
            <a:lvl5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5pPr>
            <a:lvl6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6pPr>
            <a:lvl7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7pPr>
            <a:lvl8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8pPr>
            <a:lvl9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TW">
                <a:solidFill>
                  <a:schemeClr val="bg2"/>
                </a:solidFill>
                <a:latin typeface="Arial" panose="020B0604020202020204" pitchFamily="34" charset="0"/>
              </a:rPr>
              <a:t>Driver control unit</a:t>
            </a:r>
          </a:p>
          <a:p>
            <a:pPr>
              <a:spcBef>
                <a:spcPct val="50000"/>
              </a:spcBef>
            </a:pPr>
            <a:r>
              <a:rPr lang="en-US" altLang="zh-TW">
                <a:solidFill>
                  <a:schemeClr val="bg2"/>
                </a:solidFill>
                <a:latin typeface="Arial" panose="020B0604020202020204" pitchFamily="34" charset="0"/>
              </a:rPr>
              <a:t>Route selection</a:t>
            </a:r>
          </a:p>
          <a:p>
            <a:pPr>
              <a:spcBef>
                <a:spcPct val="50000"/>
              </a:spcBef>
            </a:pPr>
            <a:r>
              <a:rPr lang="en-US" altLang="zh-TW">
                <a:solidFill>
                  <a:schemeClr val="bg2"/>
                </a:solidFill>
                <a:latin typeface="Arial" panose="020B0604020202020204" pitchFamily="34" charset="0"/>
              </a:rPr>
              <a:t>Sectional fare</a:t>
            </a:r>
          </a:p>
          <a:p>
            <a:pPr>
              <a:spcBef>
                <a:spcPct val="50000"/>
              </a:spcBef>
            </a:pPr>
            <a:r>
              <a:rPr lang="en-US" altLang="zh-TW">
                <a:solidFill>
                  <a:schemeClr val="bg2"/>
                </a:solidFill>
                <a:latin typeface="Arial" panose="020B0604020202020204" pitchFamily="34" charset="0"/>
              </a:rPr>
              <a:t>Driver sign-on card</a:t>
            </a:r>
          </a:p>
          <a:p>
            <a:pPr>
              <a:spcBef>
                <a:spcPct val="50000"/>
              </a:spcBef>
            </a:pPr>
            <a:r>
              <a:rPr lang="en-US" altLang="zh-TW">
                <a:solidFill>
                  <a:schemeClr val="bg2"/>
                </a:solidFill>
                <a:latin typeface="Arial" panose="020B0604020202020204" pitchFamily="34" charset="0"/>
              </a:rPr>
              <a:t>Wireless LAN connecting to Depot computer</a:t>
            </a:r>
          </a:p>
          <a:p>
            <a:pPr>
              <a:spcBef>
                <a:spcPct val="50000"/>
              </a:spcBef>
            </a:pPr>
            <a:r>
              <a:rPr lang="en-US" altLang="zh-TW">
                <a:solidFill>
                  <a:schemeClr val="bg2"/>
                </a:solidFill>
                <a:latin typeface="Arial" panose="020B0604020202020204" pitchFamily="34" charset="0"/>
              </a:rPr>
              <a:t>Fare table/ config/ programs can be updated via wireless LAN</a:t>
            </a:r>
          </a:p>
        </p:txBody>
      </p:sp>
      <p:pic>
        <p:nvPicPr>
          <p:cNvPr id="203782" name="Picture 6" descr="C:\yy\tmp\ed\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33800" y="2590800"/>
            <a:ext cx="4953000" cy="331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PMingLiU" panose="02020500000000000000" pitchFamily="18" charset="-120"/>
              </a:rPr>
              <a:t>PLB Operations</a:t>
            </a:r>
          </a:p>
        </p:txBody>
      </p:sp>
      <p:pic>
        <p:nvPicPr>
          <p:cNvPr id="491529" name="Picture 9" descr="C:\yy\tmp\ed\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0600" y="1828800"/>
            <a:ext cx="3048000" cy="2287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530" name="Picture 10" descr="C:\yy\tmp\ed\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10200" y="2209800"/>
            <a:ext cx="2286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531" name="Picture 11" descr="C:\yy\tmp\ed\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00200" y="4267200"/>
            <a:ext cx="3048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1026"/>
          <p:cNvSpPr>
            <a:spLocks noChangeArrowheads="1"/>
          </p:cNvSpPr>
          <p:nvPr/>
        </p:nvSpPr>
        <p:spPr bwMode="auto">
          <a:xfrm>
            <a:off x="0" y="2320925"/>
            <a:ext cx="14478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419" name="Rectangle 1027"/>
          <p:cNvSpPr>
            <a:spLocks noChangeArrowheads="1"/>
          </p:cNvSpPr>
          <p:nvPr/>
        </p:nvSpPr>
        <p:spPr bwMode="auto">
          <a:xfrm>
            <a:off x="5638800" y="2397125"/>
            <a:ext cx="14478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421" name="Rectangle 1029"/>
          <p:cNvSpPr>
            <a:spLocks noChangeArrowheads="1"/>
          </p:cNvSpPr>
          <p:nvPr/>
        </p:nvSpPr>
        <p:spPr bwMode="auto">
          <a:xfrm>
            <a:off x="3733800" y="2397125"/>
            <a:ext cx="14478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422" name="Rectangle 1030"/>
          <p:cNvSpPr>
            <a:spLocks noChangeArrowheads="1"/>
          </p:cNvSpPr>
          <p:nvPr/>
        </p:nvSpPr>
        <p:spPr bwMode="auto">
          <a:xfrm>
            <a:off x="7467600" y="2320925"/>
            <a:ext cx="14478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423" name="Rectangle 1031"/>
          <p:cNvSpPr>
            <a:spLocks noChangeArrowheads="1"/>
          </p:cNvSpPr>
          <p:nvPr/>
        </p:nvSpPr>
        <p:spPr bwMode="auto">
          <a:xfrm>
            <a:off x="441325" y="4789488"/>
            <a:ext cx="565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424" name="Rectangle 1032"/>
          <p:cNvSpPr>
            <a:spLocks noChangeArrowheads="1"/>
          </p:cNvSpPr>
          <p:nvPr/>
        </p:nvSpPr>
        <p:spPr bwMode="auto">
          <a:xfrm>
            <a:off x="2346325" y="4789488"/>
            <a:ext cx="438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425" name="Rectangle 1033"/>
          <p:cNvSpPr>
            <a:spLocks noChangeArrowheads="1"/>
          </p:cNvSpPr>
          <p:nvPr/>
        </p:nvSpPr>
        <p:spPr bwMode="auto">
          <a:xfrm>
            <a:off x="4251325" y="4789488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426" name="Rectangle 1034"/>
          <p:cNvSpPr>
            <a:spLocks noChangeArrowheads="1"/>
          </p:cNvSpPr>
          <p:nvPr/>
        </p:nvSpPr>
        <p:spPr bwMode="auto">
          <a:xfrm>
            <a:off x="6156325" y="4789488"/>
            <a:ext cx="565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427" name="Rectangle 1035"/>
          <p:cNvSpPr>
            <a:spLocks noChangeArrowheads="1"/>
          </p:cNvSpPr>
          <p:nvPr/>
        </p:nvSpPr>
        <p:spPr bwMode="auto">
          <a:xfrm>
            <a:off x="212725" y="6078538"/>
            <a:ext cx="18415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428" name="Rectangle 1036"/>
          <p:cNvSpPr>
            <a:spLocks noChangeArrowheads="1"/>
          </p:cNvSpPr>
          <p:nvPr/>
        </p:nvSpPr>
        <p:spPr bwMode="auto">
          <a:xfrm>
            <a:off x="152400" y="2473325"/>
            <a:ext cx="14478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429" name="Rectangle 1037"/>
          <p:cNvSpPr>
            <a:spLocks noChangeArrowheads="1"/>
          </p:cNvSpPr>
          <p:nvPr/>
        </p:nvSpPr>
        <p:spPr bwMode="auto">
          <a:xfrm>
            <a:off x="5791200" y="2549525"/>
            <a:ext cx="14478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431" name="Rectangle 1039"/>
          <p:cNvSpPr>
            <a:spLocks noChangeArrowheads="1"/>
          </p:cNvSpPr>
          <p:nvPr/>
        </p:nvSpPr>
        <p:spPr bwMode="auto">
          <a:xfrm>
            <a:off x="3886200" y="2549525"/>
            <a:ext cx="14478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432" name="Rectangle 1040"/>
          <p:cNvSpPr>
            <a:spLocks noChangeArrowheads="1"/>
          </p:cNvSpPr>
          <p:nvPr/>
        </p:nvSpPr>
        <p:spPr bwMode="auto">
          <a:xfrm>
            <a:off x="7620000" y="2473325"/>
            <a:ext cx="14478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433" name="Rectangle 1041"/>
          <p:cNvSpPr>
            <a:spLocks noChangeArrowheads="1"/>
          </p:cNvSpPr>
          <p:nvPr/>
        </p:nvSpPr>
        <p:spPr bwMode="auto">
          <a:xfrm>
            <a:off x="593725" y="4941888"/>
            <a:ext cx="565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434" name="Rectangle 1042"/>
          <p:cNvSpPr>
            <a:spLocks noChangeArrowheads="1"/>
          </p:cNvSpPr>
          <p:nvPr/>
        </p:nvSpPr>
        <p:spPr bwMode="auto">
          <a:xfrm>
            <a:off x="2498725" y="4941888"/>
            <a:ext cx="438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435" name="Rectangle 1043"/>
          <p:cNvSpPr>
            <a:spLocks noChangeArrowheads="1"/>
          </p:cNvSpPr>
          <p:nvPr/>
        </p:nvSpPr>
        <p:spPr bwMode="auto">
          <a:xfrm>
            <a:off x="4403725" y="4941888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436" name="Rectangle 1044"/>
          <p:cNvSpPr>
            <a:spLocks noChangeArrowheads="1"/>
          </p:cNvSpPr>
          <p:nvPr/>
        </p:nvSpPr>
        <p:spPr bwMode="auto">
          <a:xfrm>
            <a:off x="6308725" y="4941888"/>
            <a:ext cx="565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437" name="Rectangle 1045"/>
          <p:cNvSpPr>
            <a:spLocks noChangeArrowheads="1"/>
          </p:cNvSpPr>
          <p:nvPr/>
        </p:nvSpPr>
        <p:spPr bwMode="auto">
          <a:xfrm>
            <a:off x="304800" y="6207125"/>
            <a:ext cx="244475" cy="344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438" name="Rectangle 1046"/>
          <p:cNvSpPr>
            <a:spLocks noChangeArrowheads="1"/>
          </p:cNvSpPr>
          <p:nvPr/>
        </p:nvSpPr>
        <p:spPr bwMode="auto">
          <a:xfrm>
            <a:off x="304800" y="2625725"/>
            <a:ext cx="14478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439" name="Rectangle 1047"/>
          <p:cNvSpPr>
            <a:spLocks noChangeArrowheads="1"/>
          </p:cNvSpPr>
          <p:nvPr/>
        </p:nvSpPr>
        <p:spPr bwMode="auto">
          <a:xfrm>
            <a:off x="5943600" y="2701925"/>
            <a:ext cx="14478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441" name="Rectangle 1049"/>
          <p:cNvSpPr>
            <a:spLocks noChangeArrowheads="1"/>
          </p:cNvSpPr>
          <p:nvPr/>
        </p:nvSpPr>
        <p:spPr bwMode="auto">
          <a:xfrm>
            <a:off x="4038600" y="2701925"/>
            <a:ext cx="14478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442" name="Rectangle 1050"/>
          <p:cNvSpPr>
            <a:spLocks noChangeArrowheads="1"/>
          </p:cNvSpPr>
          <p:nvPr/>
        </p:nvSpPr>
        <p:spPr bwMode="auto">
          <a:xfrm>
            <a:off x="7772400" y="2625725"/>
            <a:ext cx="14478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443" name="Rectangle 1051"/>
          <p:cNvSpPr>
            <a:spLocks noChangeArrowheads="1"/>
          </p:cNvSpPr>
          <p:nvPr/>
        </p:nvSpPr>
        <p:spPr bwMode="auto">
          <a:xfrm>
            <a:off x="746125" y="5094288"/>
            <a:ext cx="565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444" name="Rectangle 1052"/>
          <p:cNvSpPr>
            <a:spLocks noChangeArrowheads="1"/>
          </p:cNvSpPr>
          <p:nvPr/>
        </p:nvSpPr>
        <p:spPr bwMode="auto">
          <a:xfrm>
            <a:off x="2651125" y="5094288"/>
            <a:ext cx="438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445" name="Rectangle 1053"/>
          <p:cNvSpPr>
            <a:spLocks noChangeArrowheads="1"/>
          </p:cNvSpPr>
          <p:nvPr/>
        </p:nvSpPr>
        <p:spPr bwMode="auto">
          <a:xfrm>
            <a:off x="4556125" y="5094288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446" name="Rectangle 1054"/>
          <p:cNvSpPr>
            <a:spLocks noChangeArrowheads="1"/>
          </p:cNvSpPr>
          <p:nvPr/>
        </p:nvSpPr>
        <p:spPr bwMode="auto">
          <a:xfrm>
            <a:off x="6461125" y="5094288"/>
            <a:ext cx="565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447" name="Rectangle 1055"/>
          <p:cNvSpPr>
            <a:spLocks noChangeArrowheads="1"/>
          </p:cNvSpPr>
          <p:nvPr/>
        </p:nvSpPr>
        <p:spPr bwMode="auto">
          <a:xfrm>
            <a:off x="517525" y="6383338"/>
            <a:ext cx="18415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448" name="Rectangle 1056"/>
          <p:cNvSpPr>
            <a:spLocks noChangeArrowheads="1"/>
          </p:cNvSpPr>
          <p:nvPr/>
        </p:nvSpPr>
        <p:spPr bwMode="auto">
          <a:xfrm>
            <a:off x="457200" y="2778125"/>
            <a:ext cx="14478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449" name="Rectangle 1057"/>
          <p:cNvSpPr>
            <a:spLocks noChangeArrowheads="1"/>
          </p:cNvSpPr>
          <p:nvPr/>
        </p:nvSpPr>
        <p:spPr bwMode="auto">
          <a:xfrm>
            <a:off x="6096000" y="2854325"/>
            <a:ext cx="14478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451" name="Rectangle 1059"/>
          <p:cNvSpPr>
            <a:spLocks noChangeArrowheads="1"/>
          </p:cNvSpPr>
          <p:nvPr/>
        </p:nvSpPr>
        <p:spPr bwMode="auto">
          <a:xfrm>
            <a:off x="4191000" y="2854325"/>
            <a:ext cx="14478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452" name="Rectangle 1060"/>
          <p:cNvSpPr>
            <a:spLocks noChangeArrowheads="1"/>
          </p:cNvSpPr>
          <p:nvPr/>
        </p:nvSpPr>
        <p:spPr bwMode="auto">
          <a:xfrm>
            <a:off x="7924800" y="2778125"/>
            <a:ext cx="14478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453" name="Rectangle 1061"/>
          <p:cNvSpPr>
            <a:spLocks noChangeArrowheads="1"/>
          </p:cNvSpPr>
          <p:nvPr/>
        </p:nvSpPr>
        <p:spPr bwMode="auto">
          <a:xfrm>
            <a:off x="898525" y="5246688"/>
            <a:ext cx="565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454" name="Rectangle 1062"/>
          <p:cNvSpPr>
            <a:spLocks noChangeArrowheads="1"/>
          </p:cNvSpPr>
          <p:nvPr/>
        </p:nvSpPr>
        <p:spPr bwMode="auto">
          <a:xfrm>
            <a:off x="2803525" y="5246688"/>
            <a:ext cx="438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455" name="Rectangle 1063"/>
          <p:cNvSpPr>
            <a:spLocks noChangeArrowheads="1"/>
          </p:cNvSpPr>
          <p:nvPr/>
        </p:nvSpPr>
        <p:spPr bwMode="auto">
          <a:xfrm>
            <a:off x="4708525" y="5246688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456" name="Rectangle 1064"/>
          <p:cNvSpPr>
            <a:spLocks noChangeArrowheads="1"/>
          </p:cNvSpPr>
          <p:nvPr/>
        </p:nvSpPr>
        <p:spPr bwMode="auto">
          <a:xfrm>
            <a:off x="6613525" y="5246688"/>
            <a:ext cx="565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457" name="Rectangle 1065"/>
          <p:cNvSpPr>
            <a:spLocks noChangeArrowheads="1"/>
          </p:cNvSpPr>
          <p:nvPr/>
        </p:nvSpPr>
        <p:spPr bwMode="auto">
          <a:xfrm>
            <a:off x="669925" y="6535738"/>
            <a:ext cx="18415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458" name="Rectangle 1066"/>
          <p:cNvSpPr>
            <a:spLocks noChangeArrowheads="1"/>
          </p:cNvSpPr>
          <p:nvPr/>
        </p:nvSpPr>
        <p:spPr bwMode="auto">
          <a:xfrm>
            <a:off x="0" y="2320925"/>
            <a:ext cx="14478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459" name="Rectangle 1067"/>
          <p:cNvSpPr>
            <a:spLocks noChangeArrowheads="1"/>
          </p:cNvSpPr>
          <p:nvPr/>
        </p:nvSpPr>
        <p:spPr bwMode="auto">
          <a:xfrm>
            <a:off x="5638800" y="2397125"/>
            <a:ext cx="14478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461" name="Rectangle 1069"/>
          <p:cNvSpPr>
            <a:spLocks noChangeArrowheads="1"/>
          </p:cNvSpPr>
          <p:nvPr/>
        </p:nvSpPr>
        <p:spPr bwMode="auto">
          <a:xfrm>
            <a:off x="3733800" y="2397125"/>
            <a:ext cx="14478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462" name="Rectangle 1070"/>
          <p:cNvSpPr>
            <a:spLocks noChangeArrowheads="1"/>
          </p:cNvSpPr>
          <p:nvPr/>
        </p:nvSpPr>
        <p:spPr bwMode="auto">
          <a:xfrm>
            <a:off x="7467600" y="2320925"/>
            <a:ext cx="14478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463" name="Rectangle 1071"/>
          <p:cNvSpPr>
            <a:spLocks noChangeArrowheads="1"/>
          </p:cNvSpPr>
          <p:nvPr/>
        </p:nvSpPr>
        <p:spPr bwMode="auto">
          <a:xfrm>
            <a:off x="441325" y="4789488"/>
            <a:ext cx="565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464" name="Rectangle 1072"/>
          <p:cNvSpPr>
            <a:spLocks noChangeArrowheads="1"/>
          </p:cNvSpPr>
          <p:nvPr/>
        </p:nvSpPr>
        <p:spPr bwMode="auto">
          <a:xfrm>
            <a:off x="2346325" y="4789488"/>
            <a:ext cx="438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465" name="Rectangle 1073"/>
          <p:cNvSpPr>
            <a:spLocks noChangeArrowheads="1"/>
          </p:cNvSpPr>
          <p:nvPr/>
        </p:nvSpPr>
        <p:spPr bwMode="auto">
          <a:xfrm>
            <a:off x="4251325" y="4789488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466" name="Rectangle 1074"/>
          <p:cNvSpPr>
            <a:spLocks noChangeArrowheads="1"/>
          </p:cNvSpPr>
          <p:nvPr/>
        </p:nvSpPr>
        <p:spPr bwMode="auto">
          <a:xfrm>
            <a:off x="6156325" y="4789488"/>
            <a:ext cx="565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467" name="Rectangle 1075"/>
          <p:cNvSpPr>
            <a:spLocks noChangeArrowheads="1"/>
          </p:cNvSpPr>
          <p:nvPr/>
        </p:nvSpPr>
        <p:spPr bwMode="auto">
          <a:xfrm>
            <a:off x="609600" y="568325"/>
            <a:ext cx="7391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8100" tIns="38100" rIns="38100" bIns="38100" anchor="ctr"/>
          <a:lstStyle/>
          <a:p>
            <a:pPr algn="l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4400" b="1" i="1">
                <a:solidFill>
                  <a:srgbClr val="A822A5"/>
                </a:solidFill>
                <a:latin typeface="Times New Roman" panose="02020603050405020304" pitchFamily="18" charset="0"/>
              </a:rPr>
              <a:t>Light Rail</a:t>
            </a:r>
          </a:p>
        </p:txBody>
      </p:sp>
      <p:sp>
        <p:nvSpPr>
          <p:cNvPr id="188469" name="Rectangle 1077"/>
          <p:cNvSpPr>
            <a:spLocks noChangeArrowheads="1"/>
          </p:cNvSpPr>
          <p:nvPr/>
        </p:nvSpPr>
        <p:spPr bwMode="auto">
          <a:xfrm>
            <a:off x="212725" y="6078538"/>
            <a:ext cx="18415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470" name="Rectangle 1078"/>
          <p:cNvSpPr>
            <a:spLocks noChangeArrowheads="1"/>
          </p:cNvSpPr>
          <p:nvPr/>
        </p:nvSpPr>
        <p:spPr bwMode="auto">
          <a:xfrm>
            <a:off x="4949825" y="1557338"/>
            <a:ext cx="3355975" cy="4192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857250" indent="-742950" algn="l">
              <a:spcBef>
                <a:spcPct val="0"/>
              </a:spcBef>
              <a:tabLst>
                <a:tab pos="1028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1pPr>
            <a:lvl2pPr marL="1200150" indent="-228600" algn="l">
              <a:spcBef>
                <a:spcPct val="0"/>
              </a:spcBef>
              <a:tabLst>
                <a:tab pos="1028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2pPr>
            <a:lvl3pPr marL="1543050" indent="-228600" algn="l">
              <a:spcBef>
                <a:spcPct val="0"/>
              </a:spcBef>
              <a:tabLst>
                <a:tab pos="1028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3pPr>
            <a:lvl4pPr marL="1828800" indent="-171450" algn="l">
              <a:spcBef>
                <a:spcPct val="0"/>
              </a:spcBef>
              <a:tabLst>
                <a:tab pos="1028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4pPr>
            <a:lvl5pPr marL="2114550" indent="-171450" algn="l">
              <a:spcBef>
                <a:spcPct val="0"/>
              </a:spcBef>
              <a:tabLst>
                <a:tab pos="1028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5pPr>
            <a:lvl6pPr marL="2571750" indent="-171450" eaLnBrk="0" fontAlgn="base" hangingPunct="0">
              <a:spcBef>
                <a:spcPct val="0"/>
              </a:spcBef>
              <a:spcAft>
                <a:spcPct val="0"/>
              </a:spcAft>
              <a:tabLst>
                <a:tab pos="1028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6pPr>
            <a:lvl7pPr marL="3028950" indent="-171450" eaLnBrk="0" fontAlgn="base" hangingPunct="0">
              <a:spcBef>
                <a:spcPct val="0"/>
              </a:spcBef>
              <a:spcAft>
                <a:spcPct val="0"/>
              </a:spcAft>
              <a:tabLst>
                <a:tab pos="1028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7pPr>
            <a:lvl8pPr marL="3486150" indent="-171450" eaLnBrk="0" fontAlgn="base" hangingPunct="0">
              <a:spcBef>
                <a:spcPct val="0"/>
              </a:spcBef>
              <a:spcAft>
                <a:spcPct val="0"/>
              </a:spcAft>
              <a:tabLst>
                <a:tab pos="1028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8pPr>
            <a:lvl9pPr marL="3943350" indent="-171450" eaLnBrk="0" fontAlgn="base" hangingPunct="0">
              <a:spcBef>
                <a:spcPct val="0"/>
              </a:spcBef>
              <a:spcAft>
                <a:spcPct val="0"/>
              </a:spcAft>
              <a:tabLst>
                <a:tab pos="1028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9pPr>
          </a:lstStyle>
          <a:p>
            <a:pPr algn="ctr">
              <a:spcBef>
                <a:spcPct val="40000"/>
              </a:spcBef>
              <a:spcAft>
                <a:spcPct val="40000"/>
              </a:spcAft>
              <a:buClrTx/>
              <a:buSzTx/>
              <a:buFontTx/>
              <a:buNone/>
            </a:pPr>
            <a:endParaRPr lang="zh-TW" altLang="en-US" sz="1800" b="1">
              <a:solidFill>
                <a:srgbClr val="008080"/>
              </a:solidFill>
            </a:endParaRPr>
          </a:p>
          <a:p>
            <a:pPr algn="ctr">
              <a:spcBef>
                <a:spcPct val="40000"/>
              </a:spcBef>
              <a:spcAft>
                <a:spcPct val="40000"/>
              </a:spcAft>
              <a:buClrTx/>
              <a:buSzTx/>
              <a:buFontTx/>
              <a:buNone/>
            </a:pPr>
            <a:endParaRPr lang="zh-TW" altLang="en-US" sz="1800" b="1">
              <a:solidFill>
                <a:srgbClr val="008080"/>
              </a:solidFill>
            </a:endParaRPr>
          </a:p>
        </p:txBody>
      </p:sp>
      <p:sp>
        <p:nvSpPr>
          <p:cNvPr id="188471" name="Rectangle 1079"/>
          <p:cNvSpPr>
            <a:spLocks noChangeArrowheads="1"/>
          </p:cNvSpPr>
          <p:nvPr/>
        </p:nvSpPr>
        <p:spPr bwMode="auto">
          <a:xfrm>
            <a:off x="0" y="2320925"/>
            <a:ext cx="14478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472" name="Rectangle 1080"/>
          <p:cNvSpPr>
            <a:spLocks noChangeArrowheads="1"/>
          </p:cNvSpPr>
          <p:nvPr/>
        </p:nvSpPr>
        <p:spPr bwMode="auto">
          <a:xfrm>
            <a:off x="5638800" y="2397125"/>
            <a:ext cx="14478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474" name="Rectangle 1082"/>
          <p:cNvSpPr>
            <a:spLocks noChangeArrowheads="1"/>
          </p:cNvSpPr>
          <p:nvPr/>
        </p:nvSpPr>
        <p:spPr bwMode="auto">
          <a:xfrm>
            <a:off x="3733800" y="2397125"/>
            <a:ext cx="14478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475" name="Rectangle 1083"/>
          <p:cNvSpPr>
            <a:spLocks noChangeArrowheads="1"/>
          </p:cNvSpPr>
          <p:nvPr/>
        </p:nvSpPr>
        <p:spPr bwMode="auto">
          <a:xfrm>
            <a:off x="7467600" y="2320925"/>
            <a:ext cx="14478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476" name="Rectangle 1084"/>
          <p:cNvSpPr>
            <a:spLocks noChangeArrowheads="1"/>
          </p:cNvSpPr>
          <p:nvPr/>
        </p:nvSpPr>
        <p:spPr bwMode="auto">
          <a:xfrm>
            <a:off x="441325" y="4789488"/>
            <a:ext cx="565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477" name="Rectangle 1085"/>
          <p:cNvSpPr>
            <a:spLocks noChangeArrowheads="1"/>
          </p:cNvSpPr>
          <p:nvPr/>
        </p:nvSpPr>
        <p:spPr bwMode="auto">
          <a:xfrm>
            <a:off x="2346325" y="4789488"/>
            <a:ext cx="438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478" name="Rectangle 1086"/>
          <p:cNvSpPr>
            <a:spLocks noChangeArrowheads="1"/>
          </p:cNvSpPr>
          <p:nvPr/>
        </p:nvSpPr>
        <p:spPr bwMode="auto">
          <a:xfrm>
            <a:off x="4251325" y="4789488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479" name="Rectangle 1087"/>
          <p:cNvSpPr>
            <a:spLocks noChangeArrowheads="1"/>
          </p:cNvSpPr>
          <p:nvPr/>
        </p:nvSpPr>
        <p:spPr bwMode="auto">
          <a:xfrm>
            <a:off x="6156325" y="4789488"/>
            <a:ext cx="565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480" name="Rectangle 1088"/>
          <p:cNvSpPr>
            <a:spLocks noChangeArrowheads="1"/>
          </p:cNvSpPr>
          <p:nvPr/>
        </p:nvSpPr>
        <p:spPr bwMode="auto">
          <a:xfrm>
            <a:off x="212725" y="6078538"/>
            <a:ext cx="18415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481" name="Rectangle 1089"/>
          <p:cNvSpPr>
            <a:spLocks noChangeArrowheads="1"/>
          </p:cNvSpPr>
          <p:nvPr/>
        </p:nvSpPr>
        <p:spPr bwMode="auto">
          <a:xfrm>
            <a:off x="152400" y="2473325"/>
            <a:ext cx="14478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482" name="Rectangle 1090"/>
          <p:cNvSpPr>
            <a:spLocks noChangeArrowheads="1"/>
          </p:cNvSpPr>
          <p:nvPr/>
        </p:nvSpPr>
        <p:spPr bwMode="auto">
          <a:xfrm>
            <a:off x="5791200" y="2549525"/>
            <a:ext cx="14478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484" name="Rectangle 1092"/>
          <p:cNvSpPr>
            <a:spLocks noChangeArrowheads="1"/>
          </p:cNvSpPr>
          <p:nvPr/>
        </p:nvSpPr>
        <p:spPr bwMode="auto">
          <a:xfrm>
            <a:off x="3886200" y="2549525"/>
            <a:ext cx="14478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485" name="Rectangle 1093"/>
          <p:cNvSpPr>
            <a:spLocks noChangeArrowheads="1"/>
          </p:cNvSpPr>
          <p:nvPr/>
        </p:nvSpPr>
        <p:spPr bwMode="auto">
          <a:xfrm>
            <a:off x="7620000" y="2473325"/>
            <a:ext cx="14478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486" name="Rectangle 1094"/>
          <p:cNvSpPr>
            <a:spLocks noChangeArrowheads="1"/>
          </p:cNvSpPr>
          <p:nvPr/>
        </p:nvSpPr>
        <p:spPr bwMode="auto">
          <a:xfrm>
            <a:off x="593725" y="4941888"/>
            <a:ext cx="565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487" name="Rectangle 1095"/>
          <p:cNvSpPr>
            <a:spLocks noChangeArrowheads="1"/>
          </p:cNvSpPr>
          <p:nvPr/>
        </p:nvSpPr>
        <p:spPr bwMode="auto">
          <a:xfrm>
            <a:off x="2498725" y="4941888"/>
            <a:ext cx="438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488" name="Rectangle 1096"/>
          <p:cNvSpPr>
            <a:spLocks noChangeArrowheads="1"/>
          </p:cNvSpPr>
          <p:nvPr/>
        </p:nvSpPr>
        <p:spPr bwMode="auto">
          <a:xfrm>
            <a:off x="4403725" y="4941888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489" name="Rectangle 1097"/>
          <p:cNvSpPr>
            <a:spLocks noChangeArrowheads="1"/>
          </p:cNvSpPr>
          <p:nvPr/>
        </p:nvSpPr>
        <p:spPr bwMode="auto">
          <a:xfrm>
            <a:off x="6308725" y="4941888"/>
            <a:ext cx="565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490" name="Rectangle 1098"/>
          <p:cNvSpPr>
            <a:spLocks noChangeArrowheads="1"/>
          </p:cNvSpPr>
          <p:nvPr/>
        </p:nvSpPr>
        <p:spPr bwMode="auto">
          <a:xfrm>
            <a:off x="304800" y="6207125"/>
            <a:ext cx="244475" cy="344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491" name="Rectangle 1099"/>
          <p:cNvSpPr>
            <a:spLocks noChangeArrowheads="1"/>
          </p:cNvSpPr>
          <p:nvPr/>
        </p:nvSpPr>
        <p:spPr bwMode="auto">
          <a:xfrm>
            <a:off x="304800" y="2625725"/>
            <a:ext cx="14478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492" name="Rectangle 1100"/>
          <p:cNvSpPr>
            <a:spLocks noChangeArrowheads="1"/>
          </p:cNvSpPr>
          <p:nvPr/>
        </p:nvSpPr>
        <p:spPr bwMode="auto">
          <a:xfrm>
            <a:off x="5943600" y="2701925"/>
            <a:ext cx="14478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494" name="Rectangle 1102"/>
          <p:cNvSpPr>
            <a:spLocks noChangeArrowheads="1"/>
          </p:cNvSpPr>
          <p:nvPr/>
        </p:nvSpPr>
        <p:spPr bwMode="auto">
          <a:xfrm>
            <a:off x="4038600" y="2701925"/>
            <a:ext cx="14478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495" name="Rectangle 1103"/>
          <p:cNvSpPr>
            <a:spLocks noChangeArrowheads="1"/>
          </p:cNvSpPr>
          <p:nvPr/>
        </p:nvSpPr>
        <p:spPr bwMode="auto">
          <a:xfrm>
            <a:off x="7772400" y="2625725"/>
            <a:ext cx="14478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496" name="Rectangle 1104"/>
          <p:cNvSpPr>
            <a:spLocks noChangeArrowheads="1"/>
          </p:cNvSpPr>
          <p:nvPr/>
        </p:nvSpPr>
        <p:spPr bwMode="auto">
          <a:xfrm>
            <a:off x="746125" y="5094288"/>
            <a:ext cx="565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497" name="Rectangle 1105"/>
          <p:cNvSpPr>
            <a:spLocks noChangeArrowheads="1"/>
          </p:cNvSpPr>
          <p:nvPr/>
        </p:nvSpPr>
        <p:spPr bwMode="auto">
          <a:xfrm>
            <a:off x="2651125" y="5094288"/>
            <a:ext cx="438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498" name="Rectangle 1106"/>
          <p:cNvSpPr>
            <a:spLocks noChangeArrowheads="1"/>
          </p:cNvSpPr>
          <p:nvPr/>
        </p:nvSpPr>
        <p:spPr bwMode="auto">
          <a:xfrm>
            <a:off x="4556125" y="5094288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499" name="Rectangle 1107"/>
          <p:cNvSpPr>
            <a:spLocks noChangeArrowheads="1"/>
          </p:cNvSpPr>
          <p:nvPr/>
        </p:nvSpPr>
        <p:spPr bwMode="auto">
          <a:xfrm>
            <a:off x="6461125" y="5094288"/>
            <a:ext cx="565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500" name="Rectangle 1108"/>
          <p:cNvSpPr>
            <a:spLocks noChangeArrowheads="1"/>
          </p:cNvSpPr>
          <p:nvPr/>
        </p:nvSpPr>
        <p:spPr bwMode="auto">
          <a:xfrm>
            <a:off x="517525" y="6383338"/>
            <a:ext cx="18415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501" name="Rectangle 1109"/>
          <p:cNvSpPr>
            <a:spLocks noChangeArrowheads="1"/>
          </p:cNvSpPr>
          <p:nvPr/>
        </p:nvSpPr>
        <p:spPr bwMode="auto">
          <a:xfrm>
            <a:off x="457200" y="2778125"/>
            <a:ext cx="14478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502" name="Rectangle 1110"/>
          <p:cNvSpPr>
            <a:spLocks noChangeArrowheads="1"/>
          </p:cNvSpPr>
          <p:nvPr/>
        </p:nvSpPr>
        <p:spPr bwMode="auto">
          <a:xfrm>
            <a:off x="6096000" y="2854325"/>
            <a:ext cx="14478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504" name="Rectangle 1112"/>
          <p:cNvSpPr>
            <a:spLocks noChangeArrowheads="1"/>
          </p:cNvSpPr>
          <p:nvPr/>
        </p:nvSpPr>
        <p:spPr bwMode="auto">
          <a:xfrm>
            <a:off x="4191000" y="2854325"/>
            <a:ext cx="14478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505" name="Rectangle 1113"/>
          <p:cNvSpPr>
            <a:spLocks noChangeArrowheads="1"/>
          </p:cNvSpPr>
          <p:nvPr/>
        </p:nvSpPr>
        <p:spPr bwMode="auto">
          <a:xfrm>
            <a:off x="7924800" y="2778125"/>
            <a:ext cx="14478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506" name="Rectangle 1114"/>
          <p:cNvSpPr>
            <a:spLocks noChangeArrowheads="1"/>
          </p:cNvSpPr>
          <p:nvPr/>
        </p:nvSpPr>
        <p:spPr bwMode="auto">
          <a:xfrm>
            <a:off x="898525" y="5246688"/>
            <a:ext cx="565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507" name="Rectangle 1115"/>
          <p:cNvSpPr>
            <a:spLocks noChangeArrowheads="1"/>
          </p:cNvSpPr>
          <p:nvPr/>
        </p:nvSpPr>
        <p:spPr bwMode="auto">
          <a:xfrm>
            <a:off x="2803525" y="5246688"/>
            <a:ext cx="438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508" name="Rectangle 1116"/>
          <p:cNvSpPr>
            <a:spLocks noChangeArrowheads="1"/>
          </p:cNvSpPr>
          <p:nvPr/>
        </p:nvSpPr>
        <p:spPr bwMode="auto">
          <a:xfrm>
            <a:off x="4708525" y="5246688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509" name="Rectangle 1117"/>
          <p:cNvSpPr>
            <a:spLocks noChangeArrowheads="1"/>
          </p:cNvSpPr>
          <p:nvPr/>
        </p:nvSpPr>
        <p:spPr bwMode="auto">
          <a:xfrm>
            <a:off x="6613525" y="5246688"/>
            <a:ext cx="565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510" name="Rectangle 1118"/>
          <p:cNvSpPr>
            <a:spLocks noChangeArrowheads="1"/>
          </p:cNvSpPr>
          <p:nvPr/>
        </p:nvSpPr>
        <p:spPr bwMode="auto">
          <a:xfrm>
            <a:off x="669925" y="6535738"/>
            <a:ext cx="18415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511" name="Rectangle 1119"/>
          <p:cNvSpPr>
            <a:spLocks noChangeArrowheads="1"/>
          </p:cNvSpPr>
          <p:nvPr/>
        </p:nvSpPr>
        <p:spPr bwMode="auto">
          <a:xfrm>
            <a:off x="0" y="2320925"/>
            <a:ext cx="14478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512" name="Rectangle 1120"/>
          <p:cNvSpPr>
            <a:spLocks noChangeArrowheads="1"/>
          </p:cNvSpPr>
          <p:nvPr/>
        </p:nvSpPr>
        <p:spPr bwMode="auto">
          <a:xfrm>
            <a:off x="5638800" y="2397125"/>
            <a:ext cx="14478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514" name="Rectangle 1122"/>
          <p:cNvSpPr>
            <a:spLocks noChangeArrowheads="1"/>
          </p:cNvSpPr>
          <p:nvPr/>
        </p:nvSpPr>
        <p:spPr bwMode="auto">
          <a:xfrm>
            <a:off x="3733800" y="2397125"/>
            <a:ext cx="14478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515" name="Rectangle 1123"/>
          <p:cNvSpPr>
            <a:spLocks noChangeArrowheads="1"/>
          </p:cNvSpPr>
          <p:nvPr/>
        </p:nvSpPr>
        <p:spPr bwMode="auto">
          <a:xfrm>
            <a:off x="7467600" y="2320925"/>
            <a:ext cx="14478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516" name="Rectangle 1124"/>
          <p:cNvSpPr>
            <a:spLocks noChangeArrowheads="1"/>
          </p:cNvSpPr>
          <p:nvPr/>
        </p:nvSpPr>
        <p:spPr bwMode="auto">
          <a:xfrm>
            <a:off x="441325" y="4789488"/>
            <a:ext cx="565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517" name="Rectangle 1125"/>
          <p:cNvSpPr>
            <a:spLocks noChangeArrowheads="1"/>
          </p:cNvSpPr>
          <p:nvPr/>
        </p:nvSpPr>
        <p:spPr bwMode="auto">
          <a:xfrm>
            <a:off x="2346325" y="4789488"/>
            <a:ext cx="438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518" name="Rectangle 1126"/>
          <p:cNvSpPr>
            <a:spLocks noChangeArrowheads="1"/>
          </p:cNvSpPr>
          <p:nvPr/>
        </p:nvSpPr>
        <p:spPr bwMode="auto">
          <a:xfrm>
            <a:off x="4251325" y="4789488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519" name="Rectangle 1127"/>
          <p:cNvSpPr>
            <a:spLocks noChangeArrowheads="1"/>
          </p:cNvSpPr>
          <p:nvPr/>
        </p:nvSpPr>
        <p:spPr bwMode="auto">
          <a:xfrm>
            <a:off x="6156325" y="4789488"/>
            <a:ext cx="565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520" name="Rectangle 1128"/>
          <p:cNvSpPr>
            <a:spLocks noChangeArrowheads="1"/>
          </p:cNvSpPr>
          <p:nvPr/>
        </p:nvSpPr>
        <p:spPr bwMode="auto">
          <a:xfrm>
            <a:off x="609600" y="568325"/>
            <a:ext cx="7391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521" name="Rectangle 1129"/>
          <p:cNvSpPr>
            <a:spLocks noChangeArrowheads="1"/>
          </p:cNvSpPr>
          <p:nvPr/>
        </p:nvSpPr>
        <p:spPr bwMode="auto">
          <a:xfrm>
            <a:off x="530225" y="1557338"/>
            <a:ext cx="3660775" cy="426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522" name="Rectangle 1130"/>
          <p:cNvSpPr>
            <a:spLocks noChangeArrowheads="1"/>
          </p:cNvSpPr>
          <p:nvPr/>
        </p:nvSpPr>
        <p:spPr bwMode="auto">
          <a:xfrm>
            <a:off x="212725" y="6078538"/>
            <a:ext cx="18415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88523" name="Rectangle 1131"/>
          <p:cNvSpPr>
            <a:spLocks noChangeArrowheads="1"/>
          </p:cNvSpPr>
          <p:nvPr/>
        </p:nvSpPr>
        <p:spPr bwMode="auto">
          <a:xfrm>
            <a:off x="4949825" y="1557338"/>
            <a:ext cx="3355975" cy="4192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857250" indent="-742950" algn="l">
              <a:spcBef>
                <a:spcPct val="0"/>
              </a:spcBef>
              <a:tabLst>
                <a:tab pos="1028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1pPr>
            <a:lvl2pPr marL="1200150" indent="-228600" algn="l">
              <a:spcBef>
                <a:spcPct val="0"/>
              </a:spcBef>
              <a:tabLst>
                <a:tab pos="1028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2pPr>
            <a:lvl3pPr marL="1543050" indent="-228600" algn="l">
              <a:spcBef>
                <a:spcPct val="0"/>
              </a:spcBef>
              <a:tabLst>
                <a:tab pos="1028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3pPr>
            <a:lvl4pPr marL="1828800" indent="-171450" algn="l">
              <a:spcBef>
                <a:spcPct val="0"/>
              </a:spcBef>
              <a:tabLst>
                <a:tab pos="1028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4pPr>
            <a:lvl5pPr marL="2114550" indent="-171450" algn="l">
              <a:spcBef>
                <a:spcPct val="0"/>
              </a:spcBef>
              <a:tabLst>
                <a:tab pos="1028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5pPr>
            <a:lvl6pPr marL="2571750" indent="-171450" eaLnBrk="0" fontAlgn="base" hangingPunct="0">
              <a:spcBef>
                <a:spcPct val="0"/>
              </a:spcBef>
              <a:spcAft>
                <a:spcPct val="0"/>
              </a:spcAft>
              <a:tabLst>
                <a:tab pos="1028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6pPr>
            <a:lvl7pPr marL="3028950" indent="-171450" eaLnBrk="0" fontAlgn="base" hangingPunct="0">
              <a:spcBef>
                <a:spcPct val="0"/>
              </a:spcBef>
              <a:spcAft>
                <a:spcPct val="0"/>
              </a:spcAft>
              <a:tabLst>
                <a:tab pos="1028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7pPr>
            <a:lvl8pPr marL="3486150" indent="-171450" eaLnBrk="0" fontAlgn="base" hangingPunct="0">
              <a:spcBef>
                <a:spcPct val="0"/>
              </a:spcBef>
              <a:spcAft>
                <a:spcPct val="0"/>
              </a:spcAft>
              <a:tabLst>
                <a:tab pos="1028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8pPr>
            <a:lvl9pPr marL="3943350" indent="-171450" eaLnBrk="0" fontAlgn="base" hangingPunct="0">
              <a:spcBef>
                <a:spcPct val="0"/>
              </a:spcBef>
              <a:spcAft>
                <a:spcPct val="0"/>
              </a:spcAft>
              <a:tabLst>
                <a:tab pos="1028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9pPr>
          </a:lstStyle>
          <a:p>
            <a:pPr algn="ctr">
              <a:spcBef>
                <a:spcPct val="40000"/>
              </a:spcBef>
              <a:spcAft>
                <a:spcPct val="40000"/>
              </a:spcAft>
              <a:buClrTx/>
              <a:buSzTx/>
              <a:buFontTx/>
              <a:buNone/>
            </a:pPr>
            <a:endParaRPr lang="zh-TW" altLang="en-US" sz="1800" b="1">
              <a:solidFill>
                <a:srgbClr val="008080"/>
              </a:solidFill>
            </a:endParaRPr>
          </a:p>
          <a:p>
            <a:pPr algn="ctr">
              <a:spcBef>
                <a:spcPct val="40000"/>
              </a:spcBef>
              <a:spcAft>
                <a:spcPct val="40000"/>
              </a:spcAft>
              <a:buClrTx/>
              <a:buSzTx/>
              <a:buFontTx/>
              <a:buNone/>
            </a:pPr>
            <a:endParaRPr lang="zh-TW" altLang="en-US" sz="1800" b="1">
              <a:solidFill>
                <a:srgbClr val="008080"/>
              </a:solidFill>
            </a:endParaRPr>
          </a:p>
        </p:txBody>
      </p:sp>
      <p:pic>
        <p:nvPicPr>
          <p:cNvPr id="188524" name="Picture 113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57600" y="2438400"/>
            <a:ext cx="5257800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8525" name="Text Box 1133"/>
          <p:cNvSpPr txBox="1">
            <a:spLocks noChangeArrowheads="1"/>
          </p:cNvSpPr>
          <p:nvPr/>
        </p:nvSpPr>
        <p:spPr bwMode="auto">
          <a:xfrm>
            <a:off x="152400" y="1727200"/>
            <a:ext cx="3276600" cy="4802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 marL="230188" indent="-230188"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1pPr>
            <a:lvl2pPr marL="690563" indent="-230188"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2pPr>
            <a:lvl3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3pPr>
            <a:lvl4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4pPr>
            <a:lvl5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5pPr>
            <a:lvl6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6pPr>
            <a:lvl7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7pPr>
            <a:lvl8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8pPr>
            <a:lvl9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TW">
                <a:solidFill>
                  <a:schemeClr val="bg2"/>
                </a:solidFill>
                <a:latin typeface="Arial" panose="020B0604020202020204" pitchFamily="34" charset="0"/>
              </a:rPr>
              <a:t>Platform processors acting as: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altLang="zh-TW">
                <a:solidFill>
                  <a:schemeClr val="bg2"/>
                </a:solidFill>
                <a:latin typeface="Arial" panose="020B0604020202020204" pitchFamily="34" charset="0"/>
              </a:rPr>
              <a:t>Entry processor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altLang="zh-TW">
                <a:solidFill>
                  <a:schemeClr val="bg2"/>
                </a:solidFill>
                <a:latin typeface="Arial" panose="020B0604020202020204" pitchFamily="34" charset="0"/>
              </a:rPr>
              <a:t>Exit processor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altLang="zh-TW">
                <a:solidFill>
                  <a:schemeClr val="bg2"/>
                </a:solidFill>
                <a:latin typeface="Arial" panose="020B0604020202020204" pitchFamily="34" charset="0"/>
              </a:rPr>
              <a:t>Enquiry processor</a:t>
            </a:r>
          </a:p>
          <a:p>
            <a:pPr>
              <a:spcBef>
                <a:spcPct val="50000"/>
              </a:spcBef>
            </a:pPr>
            <a:r>
              <a:rPr lang="en-US" altLang="zh-TW">
                <a:solidFill>
                  <a:schemeClr val="bg2"/>
                </a:solidFill>
                <a:latin typeface="Arial" panose="020B0604020202020204" pitchFamily="34" charset="0"/>
              </a:rPr>
              <a:t>Deduct highest fare on entry</a:t>
            </a:r>
          </a:p>
          <a:p>
            <a:pPr>
              <a:spcBef>
                <a:spcPct val="50000"/>
              </a:spcBef>
            </a:pPr>
            <a:r>
              <a:rPr lang="en-US" altLang="zh-TW">
                <a:solidFill>
                  <a:schemeClr val="bg2"/>
                </a:solidFill>
                <a:latin typeface="Arial" panose="020B0604020202020204" pitchFamily="34" charset="0"/>
              </a:rPr>
              <a:t>Rebate difference on exit</a:t>
            </a:r>
          </a:p>
          <a:p>
            <a:pPr>
              <a:spcBef>
                <a:spcPct val="50000"/>
              </a:spcBef>
            </a:pPr>
            <a:r>
              <a:rPr lang="en-US" altLang="zh-TW">
                <a:solidFill>
                  <a:schemeClr val="bg2"/>
                </a:solidFill>
                <a:latin typeface="Arial" panose="020B0604020202020204" pitchFamily="34" charset="0"/>
              </a:rPr>
              <a:t>Bonus point scheme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ChangeArrowheads="1"/>
          </p:cNvSpPr>
          <p:nvPr>
            <p:ph type="title"/>
          </p:nvPr>
        </p:nvSpPr>
        <p:spPr>
          <a:xfrm>
            <a:off x="423863" y="207963"/>
            <a:ext cx="5118100" cy="1143000"/>
          </a:xfrm>
        </p:spPr>
        <p:txBody>
          <a:bodyPr/>
          <a:lstStyle/>
          <a:p>
            <a:r>
              <a:rPr lang="en-US" altLang="zh-TW">
                <a:ea typeface="PMingLiU" panose="02020500000000000000" pitchFamily="18" charset="-120"/>
              </a:rPr>
              <a:t>Enquiry Terminal</a:t>
            </a:r>
          </a:p>
        </p:txBody>
      </p:sp>
      <p:sp>
        <p:nvSpPr>
          <p:cNvPr id="187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4495800" cy="2209800"/>
          </a:xfrm>
        </p:spPr>
        <p:txBody>
          <a:bodyPr/>
          <a:lstStyle/>
          <a:p>
            <a:r>
              <a:rPr lang="en-US" altLang="zh-TW">
                <a:ea typeface="PMingLiU" panose="02020500000000000000" pitchFamily="18" charset="-120"/>
              </a:rPr>
              <a:t>Details of last and up to 10 transactions</a:t>
            </a:r>
          </a:p>
          <a:p>
            <a:r>
              <a:rPr lang="en-US" altLang="zh-TW">
                <a:ea typeface="PMingLiU" panose="02020500000000000000" pitchFamily="18" charset="-120"/>
              </a:rPr>
              <a:t>Multi-language Chinese/English</a:t>
            </a:r>
          </a:p>
        </p:txBody>
      </p:sp>
      <p:pic>
        <p:nvPicPr>
          <p:cNvPr id="187396" name="Picture 4" descr="H:\04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10200" y="2209800"/>
            <a:ext cx="2987675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Tm="30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7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73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73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7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7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7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7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7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7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394" grpId="0" autoUpdateAnimBg="0"/>
      <p:bldP spid="187395" grpId="0" build="p" autoUpdateAnimBg="0" advAuto="300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02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7772400" cy="1028700"/>
          </a:xfrm>
        </p:spPr>
        <p:txBody>
          <a:bodyPr/>
          <a:lstStyle/>
          <a:p>
            <a:r>
              <a:rPr lang="en-US" altLang="zh-TW">
                <a:ea typeface="PMingLiU" panose="02020500000000000000" pitchFamily="18" charset="-120"/>
              </a:rPr>
              <a:t>Portable Card Analyser (PCA)</a:t>
            </a:r>
          </a:p>
        </p:txBody>
      </p:sp>
      <p:sp>
        <p:nvSpPr>
          <p:cNvPr id="513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2362200"/>
            <a:ext cx="3505200" cy="3733800"/>
          </a:xfrm>
        </p:spPr>
        <p:txBody>
          <a:bodyPr/>
          <a:lstStyle/>
          <a:p>
            <a:r>
              <a:rPr lang="en-US" altLang="zh-TW">
                <a:ea typeface="PMingLiU" panose="02020500000000000000" pitchFamily="18" charset="-120"/>
              </a:rPr>
              <a:t>Instant ticket inspection</a:t>
            </a:r>
          </a:p>
          <a:p>
            <a:r>
              <a:rPr lang="en-US" altLang="zh-TW">
                <a:ea typeface="PMingLiU" panose="02020500000000000000" pitchFamily="18" charset="-120"/>
              </a:rPr>
              <a:t>Facility for printing violation receipt</a:t>
            </a:r>
          </a:p>
        </p:txBody>
      </p:sp>
      <p:pic>
        <p:nvPicPr>
          <p:cNvPr id="513030" name="Picture 6" descr="C:\yy\tmp\ed\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91000" y="2133600"/>
            <a:ext cx="3481388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Tm="30000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3" name="Rectangle 3"/>
          <p:cNvSpPr>
            <a:spLocks noGrp="1" noChangeArrowheads="1"/>
          </p:cNvSpPr>
          <p:nvPr>
            <p:ph type="title"/>
          </p:nvPr>
        </p:nvSpPr>
        <p:spPr>
          <a:xfrm>
            <a:off x="423863" y="207963"/>
            <a:ext cx="8567737" cy="11430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zh-TW" altLang="en-US">
                <a:ea typeface="PMingLiU" panose="02020500000000000000" pitchFamily="18" charset="-120"/>
              </a:rPr>
              <a:t>7-</a:t>
            </a:r>
            <a:r>
              <a:rPr lang="en-US" altLang="zh-TW">
                <a:ea typeface="PMingLiU" panose="02020500000000000000" pitchFamily="18" charset="-120"/>
              </a:rPr>
              <a:t>Eleven</a:t>
            </a:r>
          </a:p>
        </p:txBody>
      </p:sp>
      <p:grpSp>
        <p:nvGrpSpPr>
          <p:cNvPr id="148488" name="Group 8"/>
          <p:cNvGrpSpPr>
            <a:grpSpLocks/>
          </p:cNvGrpSpPr>
          <p:nvPr/>
        </p:nvGrpSpPr>
        <p:grpSpPr bwMode="auto">
          <a:xfrm>
            <a:off x="2971800" y="2133600"/>
            <a:ext cx="5791200" cy="4184650"/>
            <a:chOff x="1488" y="1344"/>
            <a:chExt cx="3864" cy="2792"/>
          </a:xfrm>
        </p:grpSpPr>
        <p:grpSp>
          <p:nvGrpSpPr>
            <p:cNvPr id="148487" name="Group 7"/>
            <p:cNvGrpSpPr>
              <a:grpSpLocks/>
            </p:cNvGrpSpPr>
            <p:nvPr/>
          </p:nvGrpSpPr>
          <p:grpSpPr bwMode="auto">
            <a:xfrm>
              <a:off x="1488" y="1344"/>
              <a:ext cx="3864" cy="2792"/>
              <a:chOff x="1488" y="1344"/>
              <a:chExt cx="3864" cy="2792"/>
            </a:xfrm>
          </p:grpSpPr>
          <p:sp>
            <p:nvSpPr>
              <p:cNvPr id="148482" name="Rectangle 2"/>
              <p:cNvSpPr>
                <a:spLocks noChangeArrowheads="1"/>
              </p:cNvSpPr>
              <p:nvPr/>
            </p:nvSpPr>
            <p:spPr bwMode="auto">
              <a:xfrm>
                <a:off x="1488" y="1440"/>
                <a:ext cx="3776" cy="2696"/>
              </a:xfrm>
              <a:prstGeom prst="rect">
                <a:avLst/>
              </a:prstGeom>
              <a:gradFill rotWithShape="0">
                <a:gsLst>
                  <a:gs pos="0">
                    <a:srgbClr val="919191">
                      <a:gamma/>
                      <a:shade val="29804"/>
                      <a:invGamma/>
                    </a:srgbClr>
                  </a:gs>
                  <a:gs pos="100000">
                    <a:srgbClr val="919191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HK" altLang="en-US"/>
              </a:p>
            </p:txBody>
          </p:sp>
          <p:pic>
            <p:nvPicPr>
              <p:cNvPr id="148484" name="Picture 4"/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4" y="1344"/>
                <a:ext cx="3768" cy="268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148485" name="Rectangle 5"/>
            <p:cNvSpPr>
              <a:spLocks noChangeArrowheads="1"/>
            </p:cNvSpPr>
            <p:nvPr/>
          </p:nvSpPr>
          <p:spPr bwMode="auto">
            <a:xfrm>
              <a:off x="1584" y="1352"/>
              <a:ext cx="3760" cy="2680"/>
            </a:xfrm>
            <a:prstGeom prst="rect">
              <a:avLst/>
            </a:prstGeom>
            <a:noFill/>
            <a:ln w="25400">
              <a:solidFill>
                <a:srgbClr val="FAFD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HK" altLang="en-US"/>
            </a:p>
          </p:txBody>
        </p:sp>
      </p:grpSp>
      <p:sp>
        <p:nvSpPr>
          <p:cNvPr id="148486" name="Text Box 6"/>
          <p:cNvSpPr txBox="1">
            <a:spLocks noChangeArrowheads="1"/>
          </p:cNvSpPr>
          <p:nvPr/>
        </p:nvSpPr>
        <p:spPr bwMode="auto">
          <a:xfrm>
            <a:off x="304800" y="2590800"/>
            <a:ext cx="2362200" cy="257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 marL="230188" indent="-230188"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1pPr>
            <a:lvl2pPr marL="460375"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2pPr>
            <a:lvl3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3pPr>
            <a:lvl4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4pPr>
            <a:lvl5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5pPr>
            <a:lvl6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6pPr>
            <a:lvl7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7pPr>
            <a:lvl8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8pPr>
            <a:lvl9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TW">
                <a:solidFill>
                  <a:schemeClr val="bg2"/>
                </a:solidFill>
                <a:latin typeface="Arial" panose="020B0604020202020204" pitchFamily="34" charset="0"/>
              </a:rPr>
              <a:t>Integrated with Point-of-Sale system</a:t>
            </a:r>
          </a:p>
          <a:p>
            <a:pPr>
              <a:spcBef>
                <a:spcPct val="50000"/>
              </a:spcBef>
            </a:pPr>
            <a:r>
              <a:rPr lang="en-US" altLang="zh-TW">
                <a:solidFill>
                  <a:schemeClr val="bg2"/>
                </a:solidFill>
                <a:latin typeface="Arial" panose="020B0604020202020204" pitchFamily="34" charset="0"/>
              </a:rPr>
              <a:t>7-Eleven network connects all stores</a:t>
            </a:r>
          </a:p>
        </p:txBody>
      </p:sp>
    </p:spTree>
  </p:cSld>
  <p:clrMapOvr>
    <a:masterClrMapping/>
  </p:clrMapOvr>
  <p:transition>
    <p:split dir="in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PMingLiU" panose="02020500000000000000" pitchFamily="18" charset="-120"/>
              </a:rPr>
              <a:t>Fast Food</a:t>
            </a:r>
            <a:endParaRPr lang="en-GB" altLang="zh-HK"/>
          </a:p>
        </p:txBody>
      </p:sp>
      <p:pic>
        <p:nvPicPr>
          <p:cNvPr id="290819" name="Picture 3" descr="I:\Octopus_Graphics_For_Web\MXM\Fast_Food7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0" y="2133600"/>
            <a:ext cx="5486400" cy="3794125"/>
          </a:xfrm>
          <a:prstGeom prst="rect">
            <a:avLst/>
          </a:prstGeom>
          <a:noFill/>
          <a:ln w="9525">
            <a:solidFill>
              <a:srgbClr val="CC99FF"/>
            </a:solidFill>
            <a:miter lim="800000"/>
            <a:headEnd/>
            <a:tailEnd/>
          </a:ln>
          <a:effectLst>
            <a:outerShdw dist="107763" dir="81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0820" name="Picture 4" descr="H:\temp\DSC0000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81800" y="2819400"/>
            <a:ext cx="1622425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rand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PMingLiU" panose="02020500000000000000" pitchFamily="18" charset="-120"/>
              </a:rPr>
              <a:t>Vending</a:t>
            </a:r>
          </a:p>
        </p:txBody>
      </p:sp>
      <p:sp>
        <p:nvSpPr>
          <p:cNvPr id="138246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447675" y="1981200"/>
            <a:ext cx="4017963" cy="1676400"/>
          </a:xfrm>
        </p:spPr>
        <p:txBody>
          <a:bodyPr/>
          <a:lstStyle/>
          <a:p>
            <a:r>
              <a:rPr lang="en-US" altLang="zh-TW">
                <a:ea typeface="PMingLiU" panose="02020500000000000000" pitchFamily="18" charset="-120"/>
              </a:rPr>
              <a:t>Vending - Swire CoCa Cola/ Vitasoy</a:t>
            </a:r>
          </a:p>
          <a:p>
            <a:r>
              <a:rPr lang="en-US" altLang="zh-TW">
                <a:ea typeface="PMingLiU" panose="02020500000000000000" pitchFamily="18" charset="-120"/>
              </a:rPr>
              <a:t>Photos</a:t>
            </a:r>
          </a:p>
        </p:txBody>
      </p:sp>
      <p:grpSp>
        <p:nvGrpSpPr>
          <p:cNvPr id="138248" name="Group 8"/>
          <p:cNvGrpSpPr>
            <a:grpSpLocks/>
          </p:cNvGrpSpPr>
          <p:nvPr/>
        </p:nvGrpSpPr>
        <p:grpSpPr bwMode="auto">
          <a:xfrm>
            <a:off x="4724400" y="2286000"/>
            <a:ext cx="3683000" cy="3886200"/>
            <a:chOff x="1067" y="912"/>
            <a:chExt cx="2630" cy="2561"/>
          </a:xfrm>
        </p:grpSpPr>
        <p:grpSp>
          <p:nvGrpSpPr>
            <p:cNvPr id="138249" name="Group 9"/>
            <p:cNvGrpSpPr>
              <a:grpSpLocks/>
            </p:cNvGrpSpPr>
            <p:nvPr/>
          </p:nvGrpSpPr>
          <p:grpSpPr bwMode="auto">
            <a:xfrm>
              <a:off x="1067" y="912"/>
              <a:ext cx="2630" cy="2561"/>
              <a:chOff x="1067" y="912"/>
              <a:chExt cx="2630" cy="2561"/>
            </a:xfrm>
          </p:grpSpPr>
          <p:sp>
            <p:nvSpPr>
              <p:cNvPr id="138250" name="Freeform 10"/>
              <p:cNvSpPr>
                <a:spLocks/>
              </p:cNvSpPr>
              <p:nvPr/>
            </p:nvSpPr>
            <p:spPr bwMode="auto">
              <a:xfrm>
                <a:off x="1071" y="918"/>
                <a:ext cx="2617" cy="2547"/>
              </a:xfrm>
              <a:custGeom>
                <a:avLst/>
                <a:gdLst>
                  <a:gd name="T0" fmla="*/ 1 w 2617"/>
                  <a:gd name="T1" fmla="*/ 0 h 2547"/>
                  <a:gd name="T2" fmla="*/ 2616 w 2617"/>
                  <a:gd name="T3" fmla="*/ 0 h 2547"/>
                  <a:gd name="T4" fmla="*/ 0 w 2617"/>
                  <a:gd name="T5" fmla="*/ 2546 h 2547"/>
                  <a:gd name="T6" fmla="*/ 1 w 2617"/>
                  <a:gd name="T7" fmla="*/ 0 h 25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17" h="2547">
                    <a:moveTo>
                      <a:pt x="1" y="0"/>
                    </a:moveTo>
                    <a:lnTo>
                      <a:pt x="2616" y="0"/>
                    </a:lnTo>
                    <a:lnTo>
                      <a:pt x="0" y="2546"/>
                    </a:lnTo>
                    <a:lnTo>
                      <a:pt x="1" y="0"/>
                    </a:lnTo>
                  </a:path>
                </a:pathLst>
              </a:custGeom>
              <a:gradFill rotWithShape="0">
                <a:gsLst>
                  <a:gs pos="0">
                    <a:srgbClr val="A2C1FE"/>
                  </a:gs>
                  <a:gs pos="100000">
                    <a:srgbClr val="A2C1FE">
                      <a:gamma/>
                      <a:shade val="0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38251" name="Freeform 11"/>
              <p:cNvSpPr>
                <a:spLocks/>
              </p:cNvSpPr>
              <p:nvPr/>
            </p:nvSpPr>
            <p:spPr bwMode="auto">
              <a:xfrm>
                <a:off x="1067" y="912"/>
                <a:ext cx="2630" cy="2561"/>
              </a:xfrm>
              <a:custGeom>
                <a:avLst/>
                <a:gdLst>
                  <a:gd name="T0" fmla="*/ 2628 w 2630"/>
                  <a:gd name="T1" fmla="*/ 2560 h 2561"/>
                  <a:gd name="T2" fmla="*/ 0 w 2630"/>
                  <a:gd name="T3" fmla="*/ 2554 h 2561"/>
                  <a:gd name="T4" fmla="*/ 2629 w 2630"/>
                  <a:gd name="T5" fmla="*/ 0 h 2561"/>
                  <a:gd name="T6" fmla="*/ 2628 w 2630"/>
                  <a:gd name="T7" fmla="*/ 2560 h 2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30" h="2561">
                    <a:moveTo>
                      <a:pt x="2628" y="2560"/>
                    </a:moveTo>
                    <a:lnTo>
                      <a:pt x="0" y="2554"/>
                    </a:lnTo>
                    <a:lnTo>
                      <a:pt x="2629" y="0"/>
                    </a:lnTo>
                    <a:lnTo>
                      <a:pt x="2628" y="2560"/>
                    </a:lnTo>
                  </a:path>
                </a:pathLst>
              </a:custGeom>
              <a:gradFill rotWithShape="0">
                <a:gsLst>
                  <a:gs pos="0">
                    <a:srgbClr val="A2C1FE">
                      <a:gamma/>
                      <a:shade val="60000"/>
                      <a:invGamma/>
                    </a:srgbClr>
                  </a:gs>
                  <a:gs pos="100000">
                    <a:srgbClr val="A2C1FE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</p:grpSp>
        <p:pic>
          <p:nvPicPr>
            <p:cNvPr id="138252" name="Picture 12"/>
            <p:cNvPicPr>
              <a:picLocks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0" y="992"/>
              <a:ext cx="2464" cy="23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38254" name="Picture 14" descr="C:\yy\tmp\ed\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0" y="3733800"/>
            <a:ext cx="3200400" cy="228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PMingLiU" panose="02020500000000000000" pitchFamily="18" charset="-120"/>
              </a:rPr>
              <a:t>Access Control</a:t>
            </a:r>
          </a:p>
        </p:txBody>
      </p:sp>
      <p:sp>
        <p:nvSpPr>
          <p:cNvPr id="291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057400"/>
            <a:ext cx="3429000" cy="4191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zh-TW" sz="2400">
                <a:ea typeface="PMingLiU" panose="02020500000000000000" pitchFamily="18" charset="-120"/>
              </a:rPr>
              <a:t>Unique identification number for every Octopus card</a:t>
            </a:r>
          </a:p>
          <a:p>
            <a:pPr>
              <a:lnSpc>
                <a:spcPct val="80000"/>
              </a:lnSpc>
            </a:pPr>
            <a:r>
              <a:rPr lang="en-US" altLang="zh-TW" sz="2400">
                <a:ea typeface="PMingLiU" panose="02020500000000000000" pitchFamily="18" charset="-120"/>
              </a:rPr>
              <a:t>Access premises</a:t>
            </a:r>
          </a:p>
          <a:p>
            <a:pPr marL="690563" lvl="1" indent="-233363">
              <a:lnSpc>
                <a:spcPct val="80000"/>
              </a:lnSpc>
            </a:pPr>
            <a:r>
              <a:rPr lang="en-US" altLang="zh-TW" sz="2400">
                <a:ea typeface="PMingLiU" panose="02020500000000000000" pitchFamily="18" charset="-120"/>
              </a:rPr>
              <a:t>Tierra Verde</a:t>
            </a:r>
          </a:p>
          <a:p>
            <a:pPr marL="690563" lvl="1" indent="-233363">
              <a:lnSpc>
                <a:spcPct val="80000"/>
              </a:lnSpc>
            </a:pPr>
            <a:r>
              <a:rPr lang="en-US" altLang="zh-TW" sz="2400">
                <a:ea typeface="PMingLiU" panose="02020500000000000000" pitchFamily="18" charset="-120"/>
              </a:rPr>
              <a:t>Waterfront</a:t>
            </a:r>
          </a:p>
          <a:p>
            <a:pPr>
              <a:lnSpc>
                <a:spcPct val="80000"/>
              </a:lnSpc>
            </a:pPr>
            <a:r>
              <a:rPr lang="en-US" altLang="zh-TW" sz="2400">
                <a:ea typeface="PMingLiU" panose="02020500000000000000" pitchFamily="18" charset="-120"/>
              </a:rPr>
              <a:t>Controls door</a:t>
            </a:r>
          </a:p>
          <a:p>
            <a:pPr>
              <a:lnSpc>
                <a:spcPct val="80000"/>
              </a:lnSpc>
            </a:pPr>
            <a:r>
              <a:rPr lang="en-US" altLang="zh-TW" sz="2400">
                <a:ea typeface="PMingLiU" panose="02020500000000000000" pitchFamily="18" charset="-120"/>
              </a:rPr>
              <a:t>Connected to Office PC for Access List Update</a:t>
            </a:r>
          </a:p>
        </p:txBody>
      </p:sp>
      <p:pic>
        <p:nvPicPr>
          <p:cNvPr id="291845" name="Picture 5" descr="I:\Octopus_Graphics_For_Web\Tierra_Verde\Tierra_Verde_Access_Control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91000" y="1905000"/>
            <a:ext cx="3324225" cy="3733800"/>
          </a:xfrm>
          <a:prstGeom prst="rect">
            <a:avLst/>
          </a:prstGeom>
          <a:solidFill>
            <a:schemeClr val="accent1"/>
          </a:solidFill>
          <a:effectLst>
            <a:outerShdw dist="107763" dir="8100000" algn="ctr" rotWithShape="0">
              <a:srgbClr val="808080"/>
            </a:outerShdw>
          </a:effectLst>
        </p:spPr>
      </p:pic>
    </p:spTree>
  </p:cSld>
  <p:clrMapOvr>
    <a:masterClrMapping/>
  </p:clrMapOvr>
  <p:transition>
    <p:random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PMingLiU" panose="02020500000000000000" pitchFamily="18" charset="-120"/>
              </a:rPr>
              <a:t>On Street Parking Meters</a:t>
            </a:r>
          </a:p>
        </p:txBody>
      </p:sp>
      <p:sp>
        <p:nvSpPr>
          <p:cNvPr id="493580" name="Rectangle 12"/>
          <p:cNvSpPr>
            <a:spLocks noChangeArrowheads="1"/>
          </p:cNvSpPr>
          <p:nvPr/>
        </p:nvSpPr>
        <p:spPr bwMode="auto">
          <a:xfrm>
            <a:off x="5486400" y="2133600"/>
            <a:ext cx="3124200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285750" indent="-285750" algn="l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1pPr>
            <a:lvl2pPr marL="690563" indent="-233363" algn="l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2pPr>
            <a:lvl3pPr marL="1143000" indent="-233363" algn="l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3pPr>
            <a:lvl4pPr marL="1543050" indent="-171450" algn="l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4pPr>
            <a:lvl5pPr marL="2057400" indent="-228600" algn="l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9pPr>
          </a:lstStyle>
          <a:p>
            <a:pPr>
              <a:lnSpc>
                <a:spcPct val="80000"/>
              </a:lnSpc>
              <a:spcBef>
                <a:spcPct val="65000"/>
              </a:spcBef>
              <a:buSzPct val="80000"/>
            </a:pPr>
            <a:r>
              <a:rPr lang="en-US" altLang="zh-TW">
                <a:solidFill>
                  <a:schemeClr val="bg2"/>
                </a:solidFill>
                <a:latin typeface="Arial" panose="020B0604020202020204" pitchFamily="34" charset="0"/>
              </a:rPr>
              <a:t>Integrated into different types of parking meters</a:t>
            </a:r>
          </a:p>
          <a:p>
            <a:pPr>
              <a:lnSpc>
                <a:spcPct val="80000"/>
              </a:lnSpc>
              <a:spcBef>
                <a:spcPct val="65000"/>
              </a:spcBef>
              <a:buSzPct val="80000"/>
            </a:pPr>
            <a:r>
              <a:rPr lang="en-US" altLang="zh-TW">
                <a:solidFill>
                  <a:schemeClr val="bg2"/>
                </a:solidFill>
                <a:latin typeface="Arial" panose="020B0604020202020204" pitchFamily="34" charset="0"/>
              </a:rPr>
              <a:t>Data collected via handheld computer</a:t>
            </a:r>
          </a:p>
          <a:p>
            <a:pPr>
              <a:lnSpc>
                <a:spcPct val="80000"/>
              </a:lnSpc>
              <a:spcBef>
                <a:spcPct val="65000"/>
              </a:spcBef>
              <a:buSzPct val="80000"/>
            </a:pPr>
            <a:r>
              <a:rPr lang="en-US" altLang="zh-TW">
                <a:solidFill>
                  <a:schemeClr val="bg2"/>
                </a:solidFill>
                <a:latin typeface="Arial" panose="020B0604020202020204" pitchFamily="34" charset="0"/>
              </a:rPr>
              <a:t>May go wireless in the future</a:t>
            </a:r>
          </a:p>
        </p:txBody>
      </p:sp>
      <p:pic>
        <p:nvPicPr>
          <p:cNvPr id="493582" name="Picture 14" descr="C:\yy\tmp\ed\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19200" y="1981200"/>
            <a:ext cx="1466850" cy="195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3583" name="Picture 15" descr="C:\yy\tmp\ed\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0400" y="1981200"/>
            <a:ext cx="1466850" cy="195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3584" name="Picture 16" descr="C:\yy\tmp\ed\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19200" y="4114800"/>
            <a:ext cx="1771650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3585" name="Picture 17" descr="C:\yy\tmp\ed\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52800" y="4114800"/>
            <a:ext cx="1717675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3586" name="Picture 18" descr="C:\yy\tmp\ed\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19800" y="4953000"/>
            <a:ext cx="102235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wip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49" name="Picture 13" descr="C:\yy\tmp\ed\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05200" y="2133600"/>
            <a:ext cx="5334000" cy="400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590800"/>
            <a:ext cx="3057525" cy="3048000"/>
          </a:xfrm>
        </p:spPr>
        <p:txBody>
          <a:bodyPr/>
          <a:lstStyle/>
          <a:p>
            <a:r>
              <a:rPr lang="en-US" altLang="zh-TW">
                <a:ea typeface="PMingLiU" panose="02020500000000000000" pitchFamily="18" charset="-120"/>
              </a:rPr>
              <a:t>Octopus payment at Shroff</a:t>
            </a:r>
          </a:p>
          <a:p>
            <a:r>
              <a:rPr lang="en-US" altLang="zh-TW">
                <a:ea typeface="PMingLiU" panose="02020500000000000000" pitchFamily="18" charset="-120"/>
              </a:rPr>
              <a:t>Direct entry/exit using Octopus</a:t>
            </a:r>
          </a:p>
        </p:txBody>
      </p:sp>
      <p:sp>
        <p:nvSpPr>
          <p:cNvPr id="142343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PMingLiU" panose="02020500000000000000" pitchFamily="18" charset="-120"/>
              </a:rPr>
              <a:t>Off Street Parking</a:t>
            </a:r>
            <a:endParaRPr lang="en-GB" altLang="zh-HK"/>
          </a:p>
        </p:txBody>
      </p:sp>
      <p:pic>
        <p:nvPicPr>
          <p:cNvPr id="142348" name="Picture 12" descr="C:\yy\tmp\ed\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05200" y="2133600"/>
            <a:ext cx="5334000" cy="400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2347" name="Picture 11" descr="C:\yy\tmp\ed\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05200" y="2133600"/>
            <a:ext cx="5334000" cy="400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2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2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2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2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PMingLiU" panose="02020500000000000000" pitchFamily="18" charset="-120"/>
              </a:rPr>
              <a:t>Add Value</a:t>
            </a:r>
          </a:p>
        </p:txBody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752600"/>
            <a:ext cx="5638800" cy="4210050"/>
          </a:xfrm>
        </p:spPr>
        <p:txBody>
          <a:bodyPr/>
          <a:lstStyle/>
          <a:p>
            <a:r>
              <a:rPr lang="en-US" altLang="zh-TW">
                <a:ea typeface="PMingLiU" panose="02020500000000000000" pitchFamily="18" charset="-120"/>
              </a:rPr>
              <a:t>Add Value Machines at stations</a:t>
            </a:r>
          </a:p>
          <a:p>
            <a:r>
              <a:rPr lang="en-US" altLang="zh-TW">
                <a:ea typeface="PMingLiU" panose="02020500000000000000" pitchFamily="18" charset="-120"/>
              </a:rPr>
              <a:t>Customer service outlets</a:t>
            </a:r>
          </a:p>
          <a:p>
            <a:r>
              <a:rPr lang="en-US" altLang="zh-TW">
                <a:ea typeface="PMingLiU" panose="02020500000000000000" pitchFamily="18" charset="-120"/>
              </a:rPr>
              <a:t>7-Eleven stores</a:t>
            </a:r>
          </a:p>
          <a:p>
            <a:r>
              <a:rPr lang="en-US" altLang="zh-TW">
                <a:ea typeface="PMingLiU" panose="02020500000000000000" pitchFamily="18" charset="-120"/>
              </a:rPr>
              <a:t>Autopay</a:t>
            </a:r>
          </a:p>
          <a:p>
            <a:pPr marL="690563" lvl="1" indent="-233363"/>
            <a:r>
              <a:rPr lang="en-US" altLang="zh-TW">
                <a:ea typeface="PMingLiU" panose="02020500000000000000" pitchFamily="18" charset="-120"/>
              </a:rPr>
              <a:t>Dah Sing Bank</a:t>
            </a:r>
          </a:p>
          <a:p>
            <a:pPr marL="690563" lvl="1" indent="-233363"/>
            <a:r>
              <a:rPr lang="en-US" altLang="zh-TW">
                <a:ea typeface="PMingLiU" panose="02020500000000000000" pitchFamily="18" charset="-120"/>
              </a:rPr>
              <a:t>Standard Chartered Bank</a:t>
            </a:r>
          </a:p>
        </p:txBody>
      </p:sp>
      <p:pic>
        <p:nvPicPr>
          <p:cNvPr id="167940" name="Picture 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0" y="1981200"/>
            <a:ext cx="2627313" cy="443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wip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PMingLiU" panose="02020500000000000000" pitchFamily="18" charset="-120"/>
              </a:rPr>
              <a:t>System Architecture</a:t>
            </a:r>
          </a:p>
        </p:txBody>
      </p:sp>
      <p:sp>
        <p:nvSpPr>
          <p:cNvPr id="168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188325" cy="4438650"/>
          </a:xfrm>
        </p:spPr>
        <p:txBody>
          <a:bodyPr/>
          <a:lstStyle/>
          <a:p>
            <a:pPr marL="533400" indent="-533400"/>
            <a:r>
              <a:rPr lang="en-US" altLang="zh-TW">
                <a:ea typeface="PMingLiU" panose="02020500000000000000" pitchFamily="18" charset="-120"/>
              </a:rPr>
              <a:t>Four inter-connected layers</a:t>
            </a:r>
          </a:p>
          <a:p>
            <a:pPr marL="1443038" lvl="2" indent="-533400">
              <a:buFontTx/>
              <a:buAutoNum type="arabicPeriod"/>
            </a:pPr>
            <a:r>
              <a:rPr lang="en-US" altLang="zh-TW">
                <a:ea typeface="PMingLiU" panose="02020500000000000000" pitchFamily="18" charset="-120"/>
              </a:rPr>
              <a:t>Central Clearing House System (CCHS)</a:t>
            </a:r>
          </a:p>
          <a:p>
            <a:pPr marL="1443038" lvl="2" indent="-533400">
              <a:buFontTx/>
              <a:buAutoNum type="arabicPeriod"/>
            </a:pPr>
            <a:r>
              <a:rPr lang="en-US" altLang="zh-TW">
                <a:ea typeface="PMingLiU" panose="02020500000000000000" pitchFamily="18" charset="-120"/>
              </a:rPr>
              <a:t>Service Providers’ Central Computer (SPCC)</a:t>
            </a:r>
          </a:p>
          <a:p>
            <a:pPr marL="1443038" lvl="2" indent="-533400">
              <a:buFontTx/>
              <a:buAutoNum type="arabicPeriod"/>
            </a:pPr>
            <a:r>
              <a:rPr lang="en-US" altLang="zh-TW">
                <a:ea typeface="PMingLiU" panose="02020500000000000000" pitchFamily="18" charset="-120"/>
              </a:rPr>
              <a:t>Local Data Processing (LDP)</a:t>
            </a:r>
          </a:p>
          <a:p>
            <a:pPr marL="1443038" lvl="2" indent="-533400">
              <a:lnSpc>
                <a:spcPct val="100000"/>
              </a:lnSpc>
              <a:buFontTx/>
              <a:buAutoNum type="arabicPeriod"/>
            </a:pPr>
            <a:r>
              <a:rPr lang="en-US" altLang="zh-TW">
                <a:ea typeface="PMingLiU" panose="02020500000000000000" pitchFamily="18" charset="-120"/>
              </a:rPr>
              <a:t>Octopus Processor</a:t>
            </a:r>
          </a:p>
        </p:txBody>
      </p:sp>
    </p:spTree>
  </p:cSld>
  <p:clrMapOvr>
    <a:masterClrMapping/>
  </p:clrMapOvr>
  <p:transition spd="med">
    <p:wip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986" name="Group 2"/>
          <p:cNvGrpSpPr>
            <a:grpSpLocks/>
          </p:cNvGrpSpPr>
          <p:nvPr/>
        </p:nvGrpSpPr>
        <p:grpSpPr bwMode="auto">
          <a:xfrm>
            <a:off x="1730375" y="793750"/>
            <a:ext cx="790575" cy="1104900"/>
            <a:chOff x="846" y="272"/>
            <a:chExt cx="561" cy="767"/>
          </a:xfrm>
        </p:grpSpPr>
        <p:grpSp>
          <p:nvGrpSpPr>
            <p:cNvPr id="169987" name="Group 3"/>
            <p:cNvGrpSpPr>
              <a:grpSpLocks/>
            </p:cNvGrpSpPr>
            <p:nvPr/>
          </p:nvGrpSpPr>
          <p:grpSpPr bwMode="auto">
            <a:xfrm>
              <a:off x="846" y="860"/>
              <a:ext cx="561" cy="179"/>
              <a:chOff x="846" y="860"/>
              <a:chExt cx="561" cy="179"/>
            </a:xfrm>
          </p:grpSpPr>
          <p:sp>
            <p:nvSpPr>
              <p:cNvPr id="169988" name="Freeform 4"/>
              <p:cNvSpPr>
                <a:spLocks/>
              </p:cNvSpPr>
              <p:nvPr/>
            </p:nvSpPr>
            <p:spPr bwMode="auto">
              <a:xfrm>
                <a:off x="846" y="861"/>
                <a:ext cx="479" cy="178"/>
              </a:xfrm>
              <a:custGeom>
                <a:avLst/>
                <a:gdLst>
                  <a:gd name="T0" fmla="*/ 149 w 1438"/>
                  <a:gd name="T1" fmla="*/ 282 h 534"/>
                  <a:gd name="T2" fmla="*/ 129 w 1438"/>
                  <a:gd name="T3" fmla="*/ 306 h 534"/>
                  <a:gd name="T4" fmla="*/ 59 w 1438"/>
                  <a:gd name="T5" fmla="*/ 348 h 534"/>
                  <a:gd name="T6" fmla="*/ 18 w 1438"/>
                  <a:gd name="T7" fmla="*/ 372 h 534"/>
                  <a:gd name="T8" fmla="*/ 0 w 1438"/>
                  <a:gd name="T9" fmla="*/ 388 h 534"/>
                  <a:gd name="T10" fmla="*/ 0 w 1438"/>
                  <a:gd name="T11" fmla="*/ 404 h 534"/>
                  <a:gd name="T12" fmla="*/ 18 w 1438"/>
                  <a:gd name="T13" fmla="*/ 421 h 534"/>
                  <a:gd name="T14" fmla="*/ 40 w 1438"/>
                  <a:gd name="T15" fmla="*/ 435 h 534"/>
                  <a:gd name="T16" fmla="*/ 86 w 1438"/>
                  <a:gd name="T17" fmla="*/ 442 h 534"/>
                  <a:gd name="T18" fmla="*/ 136 w 1438"/>
                  <a:gd name="T19" fmla="*/ 450 h 534"/>
                  <a:gd name="T20" fmla="*/ 906 w 1438"/>
                  <a:gd name="T21" fmla="*/ 527 h 534"/>
                  <a:gd name="T22" fmla="*/ 984 w 1438"/>
                  <a:gd name="T23" fmla="*/ 533 h 534"/>
                  <a:gd name="T24" fmla="*/ 1050 w 1438"/>
                  <a:gd name="T25" fmla="*/ 534 h 534"/>
                  <a:gd name="T26" fmla="*/ 1093 w 1438"/>
                  <a:gd name="T27" fmla="*/ 531 h 534"/>
                  <a:gd name="T28" fmla="*/ 1125 w 1438"/>
                  <a:gd name="T29" fmla="*/ 524 h 534"/>
                  <a:gd name="T30" fmla="*/ 1150 w 1438"/>
                  <a:gd name="T31" fmla="*/ 512 h 534"/>
                  <a:gd name="T32" fmla="*/ 1176 w 1438"/>
                  <a:gd name="T33" fmla="*/ 499 h 534"/>
                  <a:gd name="T34" fmla="*/ 1196 w 1438"/>
                  <a:gd name="T35" fmla="*/ 484 h 534"/>
                  <a:gd name="T36" fmla="*/ 1438 w 1438"/>
                  <a:gd name="T37" fmla="*/ 0 h 534"/>
                  <a:gd name="T38" fmla="*/ 149 w 1438"/>
                  <a:gd name="T39" fmla="*/ 282 h 5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438" h="534">
                    <a:moveTo>
                      <a:pt x="149" y="282"/>
                    </a:moveTo>
                    <a:lnTo>
                      <a:pt x="129" y="306"/>
                    </a:lnTo>
                    <a:lnTo>
                      <a:pt x="59" y="348"/>
                    </a:lnTo>
                    <a:lnTo>
                      <a:pt x="18" y="372"/>
                    </a:lnTo>
                    <a:lnTo>
                      <a:pt x="0" y="388"/>
                    </a:lnTo>
                    <a:lnTo>
                      <a:pt x="0" y="404"/>
                    </a:lnTo>
                    <a:lnTo>
                      <a:pt x="18" y="421"/>
                    </a:lnTo>
                    <a:lnTo>
                      <a:pt x="40" y="435"/>
                    </a:lnTo>
                    <a:lnTo>
                      <a:pt x="86" y="442"/>
                    </a:lnTo>
                    <a:lnTo>
                      <a:pt x="136" y="450"/>
                    </a:lnTo>
                    <a:lnTo>
                      <a:pt x="906" y="527"/>
                    </a:lnTo>
                    <a:lnTo>
                      <a:pt x="984" y="533"/>
                    </a:lnTo>
                    <a:lnTo>
                      <a:pt x="1050" y="534"/>
                    </a:lnTo>
                    <a:lnTo>
                      <a:pt x="1093" y="531"/>
                    </a:lnTo>
                    <a:lnTo>
                      <a:pt x="1125" y="524"/>
                    </a:lnTo>
                    <a:lnTo>
                      <a:pt x="1150" y="512"/>
                    </a:lnTo>
                    <a:lnTo>
                      <a:pt x="1176" y="499"/>
                    </a:lnTo>
                    <a:lnTo>
                      <a:pt x="1196" y="484"/>
                    </a:lnTo>
                    <a:lnTo>
                      <a:pt x="1438" y="0"/>
                    </a:lnTo>
                    <a:lnTo>
                      <a:pt x="149" y="282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69989" name="Freeform 5"/>
              <p:cNvSpPr>
                <a:spLocks/>
              </p:cNvSpPr>
              <p:nvPr/>
            </p:nvSpPr>
            <p:spPr bwMode="auto">
              <a:xfrm>
                <a:off x="1181" y="860"/>
                <a:ext cx="226" cy="168"/>
              </a:xfrm>
              <a:custGeom>
                <a:avLst/>
                <a:gdLst>
                  <a:gd name="T0" fmla="*/ 0 w 678"/>
                  <a:gd name="T1" fmla="*/ 331 h 504"/>
                  <a:gd name="T2" fmla="*/ 4 w 678"/>
                  <a:gd name="T3" fmla="*/ 368 h 504"/>
                  <a:gd name="T4" fmla="*/ 8 w 678"/>
                  <a:gd name="T5" fmla="*/ 386 h 504"/>
                  <a:gd name="T6" fmla="*/ 18 w 678"/>
                  <a:gd name="T7" fmla="*/ 410 h 504"/>
                  <a:gd name="T8" fmla="*/ 26 w 678"/>
                  <a:gd name="T9" fmla="*/ 433 h 504"/>
                  <a:gd name="T10" fmla="*/ 44 w 678"/>
                  <a:gd name="T11" fmla="*/ 457 h 504"/>
                  <a:gd name="T12" fmla="*/ 66 w 678"/>
                  <a:gd name="T13" fmla="*/ 474 h 504"/>
                  <a:gd name="T14" fmla="*/ 88 w 678"/>
                  <a:gd name="T15" fmla="*/ 489 h 504"/>
                  <a:gd name="T16" fmla="*/ 113 w 678"/>
                  <a:gd name="T17" fmla="*/ 499 h 504"/>
                  <a:gd name="T18" fmla="*/ 141 w 678"/>
                  <a:gd name="T19" fmla="*/ 504 h 504"/>
                  <a:gd name="T20" fmla="*/ 173 w 678"/>
                  <a:gd name="T21" fmla="*/ 504 h 504"/>
                  <a:gd name="T22" fmla="*/ 200 w 678"/>
                  <a:gd name="T23" fmla="*/ 483 h 504"/>
                  <a:gd name="T24" fmla="*/ 676 w 678"/>
                  <a:gd name="T25" fmla="*/ 71 h 504"/>
                  <a:gd name="T26" fmla="*/ 678 w 678"/>
                  <a:gd name="T27" fmla="*/ 62 h 504"/>
                  <a:gd name="T28" fmla="*/ 675 w 678"/>
                  <a:gd name="T29" fmla="*/ 55 h 504"/>
                  <a:gd name="T30" fmla="*/ 672 w 678"/>
                  <a:gd name="T31" fmla="*/ 53 h 504"/>
                  <a:gd name="T32" fmla="*/ 665 w 678"/>
                  <a:gd name="T33" fmla="*/ 47 h 504"/>
                  <a:gd name="T34" fmla="*/ 656 w 678"/>
                  <a:gd name="T35" fmla="*/ 43 h 504"/>
                  <a:gd name="T36" fmla="*/ 645 w 678"/>
                  <a:gd name="T37" fmla="*/ 40 h 504"/>
                  <a:gd name="T38" fmla="*/ 459 w 678"/>
                  <a:gd name="T39" fmla="*/ 0 h 504"/>
                  <a:gd name="T40" fmla="*/ 0 w 678"/>
                  <a:gd name="T41" fmla="*/ 331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78" h="504">
                    <a:moveTo>
                      <a:pt x="0" y="331"/>
                    </a:moveTo>
                    <a:lnTo>
                      <a:pt x="4" y="368"/>
                    </a:lnTo>
                    <a:lnTo>
                      <a:pt x="8" y="386"/>
                    </a:lnTo>
                    <a:lnTo>
                      <a:pt x="18" y="410"/>
                    </a:lnTo>
                    <a:lnTo>
                      <a:pt x="26" y="433"/>
                    </a:lnTo>
                    <a:lnTo>
                      <a:pt x="44" y="457"/>
                    </a:lnTo>
                    <a:lnTo>
                      <a:pt x="66" y="474"/>
                    </a:lnTo>
                    <a:lnTo>
                      <a:pt x="88" y="489"/>
                    </a:lnTo>
                    <a:lnTo>
                      <a:pt x="113" y="499"/>
                    </a:lnTo>
                    <a:lnTo>
                      <a:pt x="141" y="504"/>
                    </a:lnTo>
                    <a:lnTo>
                      <a:pt x="173" y="504"/>
                    </a:lnTo>
                    <a:lnTo>
                      <a:pt x="200" y="483"/>
                    </a:lnTo>
                    <a:lnTo>
                      <a:pt x="676" y="71"/>
                    </a:lnTo>
                    <a:lnTo>
                      <a:pt x="678" y="62"/>
                    </a:lnTo>
                    <a:lnTo>
                      <a:pt x="675" y="55"/>
                    </a:lnTo>
                    <a:lnTo>
                      <a:pt x="672" y="53"/>
                    </a:lnTo>
                    <a:lnTo>
                      <a:pt x="665" y="47"/>
                    </a:lnTo>
                    <a:lnTo>
                      <a:pt x="656" y="43"/>
                    </a:lnTo>
                    <a:lnTo>
                      <a:pt x="645" y="40"/>
                    </a:lnTo>
                    <a:lnTo>
                      <a:pt x="459" y="0"/>
                    </a:lnTo>
                    <a:lnTo>
                      <a:pt x="0" y="331"/>
                    </a:lnTo>
                    <a:close/>
                  </a:path>
                </a:pathLst>
              </a:cu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</p:grpSp>
        <p:sp>
          <p:nvSpPr>
            <p:cNvPr id="169990" name="Freeform 6"/>
            <p:cNvSpPr>
              <a:spLocks/>
            </p:cNvSpPr>
            <p:nvPr/>
          </p:nvSpPr>
          <p:spPr bwMode="auto">
            <a:xfrm>
              <a:off x="898" y="863"/>
              <a:ext cx="434" cy="113"/>
            </a:xfrm>
            <a:custGeom>
              <a:avLst/>
              <a:gdLst>
                <a:gd name="T0" fmla="*/ 1303 w 1303"/>
                <a:gd name="T1" fmla="*/ 0 h 339"/>
                <a:gd name="T2" fmla="*/ 865 w 1303"/>
                <a:gd name="T3" fmla="*/ 311 h 339"/>
                <a:gd name="T4" fmla="*/ 851 w 1303"/>
                <a:gd name="T5" fmla="*/ 324 h 339"/>
                <a:gd name="T6" fmla="*/ 832 w 1303"/>
                <a:gd name="T7" fmla="*/ 334 h 339"/>
                <a:gd name="T8" fmla="*/ 802 w 1303"/>
                <a:gd name="T9" fmla="*/ 339 h 339"/>
                <a:gd name="T10" fmla="*/ 753 w 1303"/>
                <a:gd name="T11" fmla="*/ 336 h 339"/>
                <a:gd name="T12" fmla="*/ 0 w 1303"/>
                <a:gd name="T13" fmla="*/ 270 h 339"/>
                <a:gd name="T14" fmla="*/ 9 w 1303"/>
                <a:gd name="T15" fmla="*/ 218 h 339"/>
                <a:gd name="T16" fmla="*/ 1303 w 1303"/>
                <a:gd name="T17" fmla="*/ 0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03" h="339">
                  <a:moveTo>
                    <a:pt x="1303" y="0"/>
                  </a:moveTo>
                  <a:lnTo>
                    <a:pt x="865" y="311"/>
                  </a:lnTo>
                  <a:lnTo>
                    <a:pt x="851" y="324"/>
                  </a:lnTo>
                  <a:lnTo>
                    <a:pt x="832" y="334"/>
                  </a:lnTo>
                  <a:lnTo>
                    <a:pt x="802" y="339"/>
                  </a:lnTo>
                  <a:lnTo>
                    <a:pt x="753" y="336"/>
                  </a:lnTo>
                  <a:lnTo>
                    <a:pt x="0" y="270"/>
                  </a:lnTo>
                  <a:lnTo>
                    <a:pt x="9" y="218"/>
                  </a:lnTo>
                  <a:lnTo>
                    <a:pt x="1303" y="0"/>
                  </a:lnTo>
                  <a:close/>
                </a:path>
              </a:pathLst>
            </a:custGeom>
            <a:solidFill>
              <a:srgbClr val="606060"/>
            </a:solidFill>
            <a:ln w="6350">
              <a:solidFill>
                <a:srgbClr val="60606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grpSp>
          <p:nvGrpSpPr>
            <p:cNvPr id="169991" name="Group 7"/>
            <p:cNvGrpSpPr>
              <a:grpSpLocks/>
            </p:cNvGrpSpPr>
            <p:nvPr/>
          </p:nvGrpSpPr>
          <p:grpSpPr bwMode="auto">
            <a:xfrm>
              <a:off x="894" y="272"/>
              <a:ext cx="436" cy="700"/>
              <a:chOff x="894" y="272"/>
              <a:chExt cx="436" cy="700"/>
            </a:xfrm>
          </p:grpSpPr>
          <p:sp>
            <p:nvSpPr>
              <p:cNvPr id="169992" name="Freeform 8"/>
              <p:cNvSpPr>
                <a:spLocks/>
              </p:cNvSpPr>
              <p:nvPr/>
            </p:nvSpPr>
            <p:spPr bwMode="auto">
              <a:xfrm>
                <a:off x="895" y="277"/>
                <a:ext cx="435" cy="695"/>
              </a:xfrm>
              <a:custGeom>
                <a:avLst/>
                <a:gdLst>
                  <a:gd name="T0" fmla="*/ 1305 w 1305"/>
                  <a:gd name="T1" fmla="*/ 2 h 2084"/>
                  <a:gd name="T2" fmla="*/ 1305 w 1305"/>
                  <a:gd name="T3" fmla="*/ 1747 h 2084"/>
                  <a:gd name="T4" fmla="*/ 868 w 1305"/>
                  <a:gd name="T5" fmla="*/ 2058 h 2084"/>
                  <a:gd name="T6" fmla="*/ 855 w 1305"/>
                  <a:gd name="T7" fmla="*/ 2069 h 2084"/>
                  <a:gd name="T8" fmla="*/ 836 w 1305"/>
                  <a:gd name="T9" fmla="*/ 2078 h 2084"/>
                  <a:gd name="T10" fmla="*/ 810 w 1305"/>
                  <a:gd name="T11" fmla="*/ 2084 h 2084"/>
                  <a:gd name="T12" fmla="*/ 764 w 1305"/>
                  <a:gd name="T13" fmla="*/ 2081 h 2084"/>
                  <a:gd name="T14" fmla="*/ 46 w 1305"/>
                  <a:gd name="T15" fmla="*/ 2021 h 2084"/>
                  <a:gd name="T16" fmla="*/ 21 w 1305"/>
                  <a:gd name="T17" fmla="*/ 2016 h 2084"/>
                  <a:gd name="T18" fmla="*/ 7 w 1305"/>
                  <a:gd name="T19" fmla="*/ 2005 h 2084"/>
                  <a:gd name="T20" fmla="*/ 1 w 1305"/>
                  <a:gd name="T21" fmla="*/ 1992 h 2084"/>
                  <a:gd name="T22" fmla="*/ 0 w 1305"/>
                  <a:gd name="T23" fmla="*/ 1965 h 2084"/>
                  <a:gd name="T24" fmla="*/ 3 w 1305"/>
                  <a:gd name="T25" fmla="*/ 74 h 2084"/>
                  <a:gd name="T26" fmla="*/ 789 w 1305"/>
                  <a:gd name="T27" fmla="*/ 0 h 2084"/>
                  <a:gd name="T28" fmla="*/ 1305 w 1305"/>
                  <a:gd name="T29" fmla="*/ 2 h 20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305" h="2084">
                    <a:moveTo>
                      <a:pt x="1305" y="2"/>
                    </a:moveTo>
                    <a:lnTo>
                      <a:pt x="1305" y="1747"/>
                    </a:lnTo>
                    <a:lnTo>
                      <a:pt x="868" y="2058"/>
                    </a:lnTo>
                    <a:lnTo>
                      <a:pt x="855" y="2069"/>
                    </a:lnTo>
                    <a:lnTo>
                      <a:pt x="836" y="2078"/>
                    </a:lnTo>
                    <a:lnTo>
                      <a:pt x="810" y="2084"/>
                    </a:lnTo>
                    <a:lnTo>
                      <a:pt x="764" y="2081"/>
                    </a:lnTo>
                    <a:lnTo>
                      <a:pt x="46" y="2021"/>
                    </a:lnTo>
                    <a:lnTo>
                      <a:pt x="21" y="2016"/>
                    </a:lnTo>
                    <a:lnTo>
                      <a:pt x="7" y="2005"/>
                    </a:lnTo>
                    <a:lnTo>
                      <a:pt x="1" y="1992"/>
                    </a:lnTo>
                    <a:lnTo>
                      <a:pt x="0" y="1965"/>
                    </a:lnTo>
                    <a:lnTo>
                      <a:pt x="3" y="74"/>
                    </a:lnTo>
                    <a:lnTo>
                      <a:pt x="789" y="0"/>
                    </a:lnTo>
                    <a:lnTo>
                      <a:pt x="1305" y="2"/>
                    </a:lnTo>
                    <a:close/>
                  </a:path>
                </a:pathLst>
              </a:custGeom>
              <a:solidFill>
                <a:srgbClr val="E0E0E0"/>
              </a:solidFill>
              <a:ln w="6350">
                <a:solidFill>
                  <a:srgbClr val="E0E0E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69993" name="Freeform 9"/>
              <p:cNvSpPr>
                <a:spLocks/>
              </p:cNvSpPr>
              <p:nvPr/>
            </p:nvSpPr>
            <p:spPr bwMode="auto">
              <a:xfrm>
                <a:off x="894" y="272"/>
                <a:ext cx="431" cy="43"/>
              </a:xfrm>
              <a:custGeom>
                <a:avLst/>
                <a:gdLst>
                  <a:gd name="T0" fmla="*/ 8 w 1295"/>
                  <a:gd name="T1" fmla="*/ 84 h 129"/>
                  <a:gd name="T2" fmla="*/ 743 w 1295"/>
                  <a:gd name="T3" fmla="*/ 0 h 129"/>
                  <a:gd name="T4" fmla="*/ 1295 w 1295"/>
                  <a:gd name="T5" fmla="*/ 15 h 129"/>
                  <a:gd name="T6" fmla="*/ 788 w 1295"/>
                  <a:gd name="T7" fmla="*/ 129 h 129"/>
                  <a:gd name="T8" fmla="*/ 0 w 1295"/>
                  <a:gd name="T9" fmla="*/ 101 h 129"/>
                  <a:gd name="T10" fmla="*/ 0 w 1295"/>
                  <a:gd name="T11" fmla="*/ 95 h 129"/>
                  <a:gd name="T12" fmla="*/ 1 w 1295"/>
                  <a:gd name="T13" fmla="*/ 87 h 129"/>
                  <a:gd name="T14" fmla="*/ 8 w 1295"/>
                  <a:gd name="T15" fmla="*/ 84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95" h="129">
                    <a:moveTo>
                      <a:pt x="8" y="84"/>
                    </a:moveTo>
                    <a:lnTo>
                      <a:pt x="743" y="0"/>
                    </a:lnTo>
                    <a:lnTo>
                      <a:pt x="1295" y="15"/>
                    </a:lnTo>
                    <a:lnTo>
                      <a:pt x="788" y="129"/>
                    </a:lnTo>
                    <a:lnTo>
                      <a:pt x="0" y="101"/>
                    </a:lnTo>
                    <a:lnTo>
                      <a:pt x="0" y="95"/>
                    </a:lnTo>
                    <a:lnTo>
                      <a:pt x="1" y="87"/>
                    </a:lnTo>
                    <a:lnTo>
                      <a:pt x="8" y="84"/>
                    </a:lnTo>
                    <a:close/>
                  </a:path>
                </a:pathLst>
              </a:cu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</p:grpSp>
        <p:grpSp>
          <p:nvGrpSpPr>
            <p:cNvPr id="169994" name="Group 10"/>
            <p:cNvGrpSpPr>
              <a:grpSpLocks/>
            </p:cNvGrpSpPr>
            <p:nvPr/>
          </p:nvGrpSpPr>
          <p:grpSpPr bwMode="auto">
            <a:xfrm>
              <a:off x="888" y="299"/>
              <a:ext cx="301" cy="651"/>
              <a:chOff x="888" y="299"/>
              <a:chExt cx="301" cy="651"/>
            </a:xfrm>
          </p:grpSpPr>
          <p:sp>
            <p:nvSpPr>
              <p:cNvPr id="169995" name="Freeform 11"/>
              <p:cNvSpPr>
                <a:spLocks/>
              </p:cNvSpPr>
              <p:nvPr/>
            </p:nvSpPr>
            <p:spPr bwMode="auto">
              <a:xfrm>
                <a:off x="888" y="299"/>
                <a:ext cx="280" cy="648"/>
              </a:xfrm>
              <a:custGeom>
                <a:avLst/>
                <a:gdLst>
                  <a:gd name="T0" fmla="*/ 20 w 838"/>
                  <a:gd name="T1" fmla="*/ 1877 h 1942"/>
                  <a:gd name="T2" fmla="*/ 31 w 838"/>
                  <a:gd name="T3" fmla="*/ 1899 h 1942"/>
                  <a:gd name="T4" fmla="*/ 50 w 838"/>
                  <a:gd name="T5" fmla="*/ 1903 h 1942"/>
                  <a:gd name="T6" fmla="*/ 74 w 838"/>
                  <a:gd name="T7" fmla="*/ 1903 h 1942"/>
                  <a:gd name="T8" fmla="*/ 97 w 838"/>
                  <a:gd name="T9" fmla="*/ 1903 h 1942"/>
                  <a:gd name="T10" fmla="*/ 838 w 838"/>
                  <a:gd name="T11" fmla="*/ 1942 h 1942"/>
                  <a:gd name="T12" fmla="*/ 838 w 838"/>
                  <a:gd name="T13" fmla="*/ 74 h 1942"/>
                  <a:gd name="T14" fmla="*/ 831 w 838"/>
                  <a:gd name="T15" fmla="*/ 53 h 1942"/>
                  <a:gd name="T16" fmla="*/ 815 w 838"/>
                  <a:gd name="T17" fmla="*/ 42 h 1942"/>
                  <a:gd name="T18" fmla="*/ 795 w 838"/>
                  <a:gd name="T19" fmla="*/ 34 h 1942"/>
                  <a:gd name="T20" fmla="*/ 771 w 838"/>
                  <a:gd name="T21" fmla="*/ 34 h 1942"/>
                  <a:gd name="T22" fmla="*/ 748 w 838"/>
                  <a:gd name="T23" fmla="*/ 34 h 1942"/>
                  <a:gd name="T24" fmla="*/ 173 w 838"/>
                  <a:gd name="T25" fmla="*/ 4 h 1942"/>
                  <a:gd name="T26" fmla="*/ 97 w 838"/>
                  <a:gd name="T27" fmla="*/ 0 h 1942"/>
                  <a:gd name="T28" fmla="*/ 71 w 838"/>
                  <a:gd name="T29" fmla="*/ 0 h 1942"/>
                  <a:gd name="T30" fmla="*/ 49 w 838"/>
                  <a:gd name="T31" fmla="*/ 2 h 1942"/>
                  <a:gd name="T32" fmla="*/ 25 w 838"/>
                  <a:gd name="T33" fmla="*/ 9 h 1942"/>
                  <a:gd name="T34" fmla="*/ 17 w 838"/>
                  <a:gd name="T35" fmla="*/ 17 h 1942"/>
                  <a:gd name="T36" fmla="*/ 6 w 838"/>
                  <a:gd name="T37" fmla="*/ 40 h 1942"/>
                  <a:gd name="T38" fmla="*/ 2 w 838"/>
                  <a:gd name="T39" fmla="*/ 74 h 1942"/>
                  <a:gd name="T40" fmla="*/ 0 w 838"/>
                  <a:gd name="T41" fmla="*/ 1067 h 1942"/>
                  <a:gd name="T42" fmla="*/ 0 w 838"/>
                  <a:gd name="T43" fmla="*/ 1079 h 1942"/>
                  <a:gd name="T44" fmla="*/ 14 w 838"/>
                  <a:gd name="T45" fmla="*/ 1081 h 1942"/>
                  <a:gd name="T46" fmla="*/ 20 w 838"/>
                  <a:gd name="T47" fmla="*/ 1080 h 1942"/>
                  <a:gd name="T48" fmla="*/ 20 w 838"/>
                  <a:gd name="T49" fmla="*/ 1877 h 19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838" h="1942">
                    <a:moveTo>
                      <a:pt x="20" y="1877"/>
                    </a:moveTo>
                    <a:lnTo>
                      <a:pt x="31" y="1899"/>
                    </a:lnTo>
                    <a:lnTo>
                      <a:pt x="50" y="1903"/>
                    </a:lnTo>
                    <a:lnTo>
                      <a:pt x="74" y="1903"/>
                    </a:lnTo>
                    <a:lnTo>
                      <a:pt x="97" y="1903"/>
                    </a:lnTo>
                    <a:lnTo>
                      <a:pt x="838" y="1942"/>
                    </a:lnTo>
                    <a:lnTo>
                      <a:pt x="838" y="74"/>
                    </a:lnTo>
                    <a:lnTo>
                      <a:pt x="831" y="53"/>
                    </a:lnTo>
                    <a:lnTo>
                      <a:pt x="815" y="42"/>
                    </a:lnTo>
                    <a:lnTo>
                      <a:pt x="795" y="34"/>
                    </a:lnTo>
                    <a:lnTo>
                      <a:pt x="771" y="34"/>
                    </a:lnTo>
                    <a:lnTo>
                      <a:pt x="748" y="34"/>
                    </a:lnTo>
                    <a:lnTo>
                      <a:pt x="173" y="4"/>
                    </a:lnTo>
                    <a:lnTo>
                      <a:pt x="97" y="0"/>
                    </a:lnTo>
                    <a:lnTo>
                      <a:pt x="71" y="0"/>
                    </a:lnTo>
                    <a:lnTo>
                      <a:pt x="49" y="2"/>
                    </a:lnTo>
                    <a:lnTo>
                      <a:pt x="25" y="9"/>
                    </a:lnTo>
                    <a:lnTo>
                      <a:pt x="17" y="17"/>
                    </a:lnTo>
                    <a:lnTo>
                      <a:pt x="6" y="40"/>
                    </a:lnTo>
                    <a:lnTo>
                      <a:pt x="2" y="74"/>
                    </a:lnTo>
                    <a:lnTo>
                      <a:pt x="0" y="1067"/>
                    </a:lnTo>
                    <a:lnTo>
                      <a:pt x="0" y="1079"/>
                    </a:lnTo>
                    <a:lnTo>
                      <a:pt x="14" y="1081"/>
                    </a:lnTo>
                    <a:lnTo>
                      <a:pt x="20" y="1080"/>
                    </a:lnTo>
                    <a:lnTo>
                      <a:pt x="20" y="1877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69996" name="Line 12"/>
              <p:cNvSpPr>
                <a:spLocks noChangeShapeType="1"/>
              </p:cNvSpPr>
              <p:nvPr/>
            </p:nvSpPr>
            <p:spPr bwMode="auto">
              <a:xfrm flipH="1">
                <a:off x="1188" y="310"/>
                <a:ext cx="1" cy="632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69997" name="Freeform 13"/>
              <p:cNvSpPr>
                <a:spLocks/>
              </p:cNvSpPr>
              <p:nvPr/>
            </p:nvSpPr>
            <p:spPr bwMode="auto">
              <a:xfrm>
                <a:off x="1163" y="308"/>
                <a:ext cx="23" cy="641"/>
              </a:xfrm>
              <a:custGeom>
                <a:avLst/>
                <a:gdLst>
                  <a:gd name="T0" fmla="*/ 2 w 69"/>
                  <a:gd name="T1" fmla="*/ 1923 h 1923"/>
                  <a:gd name="T2" fmla="*/ 69 w 69"/>
                  <a:gd name="T3" fmla="*/ 1894 h 1923"/>
                  <a:gd name="T4" fmla="*/ 69 w 69"/>
                  <a:gd name="T5" fmla="*/ 0 h 1923"/>
                  <a:gd name="T6" fmla="*/ 0 w 69"/>
                  <a:gd name="T7" fmla="*/ 20 h 1923"/>
                  <a:gd name="T8" fmla="*/ 2 w 69"/>
                  <a:gd name="T9" fmla="*/ 1923 h 19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1923">
                    <a:moveTo>
                      <a:pt x="2" y="1923"/>
                    </a:moveTo>
                    <a:lnTo>
                      <a:pt x="69" y="1894"/>
                    </a:lnTo>
                    <a:lnTo>
                      <a:pt x="69" y="0"/>
                    </a:lnTo>
                    <a:lnTo>
                      <a:pt x="0" y="20"/>
                    </a:lnTo>
                    <a:lnTo>
                      <a:pt x="2" y="1923"/>
                    </a:lnTo>
                    <a:close/>
                  </a:path>
                </a:pathLst>
              </a:custGeom>
              <a:solidFill>
                <a:srgbClr val="A0A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69998" name="Line 14"/>
              <p:cNvSpPr>
                <a:spLocks noChangeShapeType="1"/>
              </p:cNvSpPr>
              <p:nvPr/>
            </p:nvSpPr>
            <p:spPr bwMode="auto">
              <a:xfrm>
                <a:off x="890" y="610"/>
                <a:ext cx="275" cy="15"/>
              </a:xfrm>
              <a:prstGeom prst="line">
                <a:avLst/>
              </a:prstGeom>
              <a:noFill/>
              <a:ln w="6350">
                <a:solidFill>
                  <a:srgbClr val="60606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69999" name="Line 15"/>
              <p:cNvSpPr>
                <a:spLocks noChangeShapeType="1"/>
              </p:cNvSpPr>
              <p:nvPr/>
            </p:nvSpPr>
            <p:spPr bwMode="auto">
              <a:xfrm>
                <a:off x="890" y="650"/>
                <a:ext cx="275" cy="17"/>
              </a:xfrm>
              <a:prstGeom prst="line">
                <a:avLst/>
              </a:prstGeom>
              <a:noFill/>
              <a:ln w="6350">
                <a:solidFill>
                  <a:srgbClr val="60606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grpSp>
            <p:nvGrpSpPr>
              <p:cNvPr id="170000" name="Group 16"/>
              <p:cNvGrpSpPr>
                <a:grpSpLocks/>
              </p:cNvGrpSpPr>
              <p:nvPr/>
            </p:nvGrpSpPr>
            <p:grpSpPr bwMode="auto">
              <a:xfrm>
                <a:off x="909" y="663"/>
                <a:ext cx="256" cy="287"/>
                <a:chOff x="909" y="663"/>
                <a:chExt cx="256" cy="287"/>
              </a:xfrm>
            </p:grpSpPr>
            <p:sp>
              <p:nvSpPr>
                <p:cNvPr id="170001" name="Line 17"/>
                <p:cNvSpPr>
                  <a:spLocks noChangeShapeType="1"/>
                </p:cNvSpPr>
                <p:nvPr/>
              </p:nvSpPr>
              <p:spPr bwMode="auto">
                <a:xfrm>
                  <a:off x="909" y="929"/>
                  <a:ext cx="256" cy="21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002" name="Line 18"/>
                <p:cNvSpPr>
                  <a:spLocks noChangeShapeType="1"/>
                </p:cNvSpPr>
                <p:nvPr/>
              </p:nvSpPr>
              <p:spPr bwMode="auto">
                <a:xfrm flipV="1">
                  <a:off x="1136" y="679"/>
                  <a:ext cx="1" cy="271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003" name="Line 19"/>
                <p:cNvSpPr>
                  <a:spLocks noChangeShapeType="1"/>
                </p:cNvSpPr>
                <p:nvPr/>
              </p:nvSpPr>
              <p:spPr bwMode="auto">
                <a:xfrm>
                  <a:off x="915" y="663"/>
                  <a:ext cx="1" cy="27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004" name="Line 20"/>
                <p:cNvSpPr>
                  <a:spLocks noChangeShapeType="1"/>
                </p:cNvSpPr>
                <p:nvPr/>
              </p:nvSpPr>
              <p:spPr bwMode="auto">
                <a:xfrm>
                  <a:off x="924" y="663"/>
                  <a:ext cx="1" cy="27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005" name="Line 21"/>
                <p:cNvSpPr>
                  <a:spLocks noChangeShapeType="1"/>
                </p:cNvSpPr>
                <p:nvPr/>
              </p:nvSpPr>
              <p:spPr bwMode="auto">
                <a:xfrm>
                  <a:off x="933" y="664"/>
                  <a:ext cx="1" cy="27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006" name="Line 22"/>
                <p:cNvSpPr>
                  <a:spLocks noChangeShapeType="1"/>
                </p:cNvSpPr>
                <p:nvPr/>
              </p:nvSpPr>
              <p:spPr bwMode="auto">
                <a:xfrm>
                  <a:off x="942" y="664"/>
                  <a:ext cx="1" cy="27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007" name="Line 23"/>
                <p:cNvSpPr>
                  <a:spLocks noChangeShapeType="1"/>
                </p:cNvSpPr>
                <p:nvPr/>
              </p:nvSpPr>
              <p:spPr bwMode="auto">
                <a:xfrm>
                  <a:off x="951" y="665"/>
                  <a:ext cx="1" cy="27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008" name="Line 24"/>
                <p:cNvSpPr>
                  <a:spLocks noChangeShapeType="1"/>
                </p:cNvSpPr>
                <p:nvPr/>
              </p:nvSpPr>
              <p:spPr bwMode="auto">
                <a:xfrm>
                  <a:off x="987" y="667"/>
                  <a:ext cx="1" cy="269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009" name="Line 25"/>
                <p:cNvSpPr>
                  <a:spLocks noChangeShapeType="1"/>
                </p:cNvSpPr>
                <p:nvPr/>
              </p:nvSpPr>
              <p:spPr bwMode="auto">
                <a:xfrm>
                  <a:off x="960" y="665"/>
                  <a:ext cx="1" cy="27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010" name="Line 26"/>
                <p:cNvSpPr>
                  <a:spLocks noChangeShapeType="1"/>
                </p:cNvSpPr>
                <p:nvPr/>
              </p:nvSpPr>
              <p:spPr bwMode="auto">
                <a:xfrm>
                  <a:off x="969" y="666"/>
                  <a:ext cx="1" cy="27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011" name="Line 27"/>
                <p:cNvSpPr>
                  <a:spLocks noChangeShapeType="1"/>
                </p:cNvSpPr>
                <p:nvPr/>
              </p:nvSpPr>
              <p:spPr bwMode="auto">
                <a:xfrm>
                  <a:off x="977" y="667"/>
                  <a:ext cx="1" cy="269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012" name="Line 28"/>
                <p:cNvSpPr>
                  <a:spLocks noChangeShapeType="1"/>
                </p:cNvSpPr>
                <p:nvPr/>
              </p:nvSpPr>
              <p:spPr bwMode="auto">
                <a:xfrm>
                  <a:off x="995" y="669"/>
                  <a:ext cx="1" cy="269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013" name="Line 29"/>
                <p:cNvSpPr>
                  <a:spLocks noChangeShapeType="1"/>
                </p:cNvSpPr>
                <p:nvPr/>
              </p:nvSpPr>
              <p:spPr bwMode="auto">
                <a:xfrm>
                  <a:off x="1004" y="669"/>
                  <a:ext cx="1" cy="27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014" name="Line 30"/>
                <p:cNvSpPr>
                  <a:spLocks noChangeShapeType="1"/>
                </p:cNvSpPr>
                <p:nvPr/>
              </p:nvSpPr>
              <p:spPr bwMode="auto">
                <a:xfrm>
                  <a:off x="1013" y="670"/>
                  <a:ext cx="1" cy="27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015" name="Line 31"/>
                <p:cNvSpPr>
                  <a:spLocks noChangeShapeType="1"/>
                </p:cNvSpPr>
                <p:nvPr/>
              </p:nvSpPr>
              <p:spPr bwMode="auto">
                <a:xfrm>
                  <a:off x="1024" y="671"/>
                  <a:ext cx="1" cy="27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016" name="Line 32"/>
                <p:cNvSpPr>
                  <a:spLocks noChangeShapeType="1"/>
                </p:cNvSpPr>
                <p:nvPr/>
              </p:nvSpPr>
              <p:spPr bwMode="auto">
                <a:xfrm>
                  <a:off x="1032" y="670"/>
                  <a:ext cx="1" cy="27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017" name="Line 33"/>
                <p:cNvSpPr>
                  <a:spLocks noChangeShapeType="1"/>
                </p:cNvSpPr>
                <p:nvPr/>
              </p:nvSpPr>
              <p:spPr bwMode="auto">
                <a:xfrm>
                  <a:off x="1043" y="672"/>
                  <a:ext cx="1" cy="27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018" name="Line 34"/>
                <p:cNvSpPr>
                  <a:spLocks noChangeShapeType="1"/>
                </p:cNvSpPr>
                <p:nvPr/>
              </p:nvSpPr>
              <p:spPr bwMode="auto">
                <a:xfrm>
                  <a:off x="1052" y="672"/>
                  <a:ext cx="1" cy="27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019" name="Line 35"/>
                <p:cNvSpPr>
                  <a:spLocks noChangeShapeType="1"/>
                </p:cNvSpPr>
                <p:nvPr/>
              </p:nvSpPr>
              <p:spPr bwMode="auto">
                <a:xfrm>
                  <a:off x="1060" y="674"/>
                  <a:ext cx="1" cy="27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020" name="Line 36"/>
                <p:cNvSpPr>
                  <a:spLocks noChangeShapeType="1"/>
                </p:cNvSpPr>
                <p:nvPr/>
              </p:nvSpPr>
              <p:spPr bwMode="auto">
                <a:xfrm flipV="1">
                  <a:off x="1070" y="672"/>
                  <a:ext cx="1" cy="272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021" name="Line 37"/>
                <p:cNvSpPr>
                  <a:spLocks noChangeShapeType="1"/>
                </p:cNvSpPr>
                <p:nvPr/>
              </p:nvSpPr>
              <p:spPr bwMode="auto">
                <a:xfrm>
                  <a:off x="1080" y="675"/>
                  <a:ext cx="1" cy="27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022" name="Line 38"/>
                <p:cNvSpPr>
                  <a:spLocks noChangeShapeType="1"/>
                </p:cNvSpPr>
                <p:nvPr/>
              </p:nvSpPr>
              <p:spPr bwMode="auto">
                <a:xfrm>
                  <a:off x="1089" y="675"/>
                  <a:ext cx="1" cy="27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023" name="Line 39"/>
                <p:cNvSpPr>
                  <a:spLocks noChangeShapeType="1"/>
                </p:cNvSpPr>
                <p:nvPr/>
              </p:nvSpPr>
              <p:spPr bwMode="auto">
                <a:xfrm>
                  <a:off x="1098" y="677"/>
                  <a:ext cx="1" cy="27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024" name="Line 40"/>
                <p:cNvSpPr>
                  <a:spLocks noChangeShapeType="1"/>
                </p:cNvSpPr>
                <p:nvPr/>
              </p:nvSpPr>
              <p:spPr bwMode="auto">
                <a:xfrm>
                  <a:off x="1107" y="677"/>
                  <a:ext cx="1" cy="269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025" name="Line 41"/>
                <p:cNvSpPr>
                  <a:spLocks noChangeShapeType="1"/>
                </p:cNvSpPr>
                <p:nvPr/>
              </p:nvSpPr>
              <p:spPr bwMode="auto">
                <a:xfrm flipV="1">
                  <a:off x="1116" y="676"/>
                  <a:ext cx="1" cy="272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026" name="Line 42"/>
                <p:cNvSpPr>
                  <a:spLocks noChangeShapeType="1"/>
                </p:cNvSpPr>
                <p:nvPr/>
              </p:nvSpPr>
              <p:spPr bwMode="auto">
                <a:xfrm>
                  <a:off x="1126" y="679"/>
                  <a:ext cx="1" cy="27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</p:grpSp>
          <p:sp>
            <p:nvSpPr>
              <p:cNvPr id="170027" name="Line 43"/>
              <p:cNvSpPr>
                <a:spLocks noChangeShapeType="1"/>
              </p:cNvSpPr>
              <p:nvPr/>
            </p:nvSpPr>
            <p:spPr bwMode="auto">
              <a:xfrm>
                <a:off x="889" y="361"/>
                <a:ext cx="276" cy="13"/>
              </a:xfrm>
              <a:prstGeom prst="line">
                <a:avLst/>
              </a:prstGeom>
              <a:noFill/>
              <a:ln w="6350">
                <a:solidFill>
                  <a:srgbClr val="60606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028" name="Line 44"/>
              <p:cNvSpPr>
                <a:spLocks noChangeShapeType="1"/>
              </p:cNvSpPr>
              <p:nvPr/>
            </p:nvSpPr>
            <p:spPr bwMode="auto">
              <a:xfrm>
                <a:off x="890" y="661"/>
                <a:ext cx="274" cy="17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grpSp>
            <p:nvGrpSpPr>
              <p:cNvPr id="170029" name="Group 45"/>
              <p:cNvGrpSpPr>
                <a:grpSpLocks/>
              </p:cNvGrpSpPr>
              <p:nvPr/>
            </p:nvGrpSpPr>
            <p:grpSpPr bwMode="auto">
              <a:xfrm>
                <a:off x="916" y="323"/>
                <a:ext cx="225" cy="38"/>
                <a:chOff x="916" y="323"/>
                <a:chExt cx="225" cy="38"/>
              </a:xfrm>
            </p:grpSpPr>
            <p:sp>
              <p:nvSpPr>
                <p:cNvPr id="170030" name="Oval 46"/>
                <p:cNvSpPr>
                  <a:spLocks noChangeArrowheads="1"/>
                </p:cNvSpPr>
                <p:nvPr/>
              </p:nvSpPr>
              <p:spPr bwMode="auto">
                <a:xfrm>
                  <a:off x="916" y="323"/>
                  <a:ext cx="26" cy="21"/>
                </a:xfrm>
                <a:prstGeom prst="ellipse">
                  <a:avLst/>
                </a:prstGeom>
                <a:solidFill>
                  <a:srgbClr val="0000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031" name="Oval 47"/>
                <p:cNvSpPr>
                  <a:spLocks noChangeArrowheads="1"/>
                </p:cNvSpPr>
                <p:nvPr/>
              </p:nvSpPr>
              <p:spPr bwMode="auto">
                <a:xfrm>
                  <a:off x="968" y="325"/>
                  <a:ext cx="26" cy="22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032" name="Oval 48"/>
                <p:cNvSpPr>
                  <a:spLocks noChangeArrowheads="1"/>
                </p:cNvSpPr>
                <p:nvPr/>
              </p:nvSpPr>
              <p:spPr bwMode="auto">
                <a:xfrm>
                  <a:off x="1020" y="328"/>
                  <a:ext cx="26" cy="22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033" name="Freeform 49"/>
                <p:cNvSpPr>
                  <a:spLocks/>
                </p:cNvSpPr>
                <p:nvPr/>
              </p:nvSpPr>
              <p:spPr bwMode="auto">
                <a:xfrm>
                  <a:off x="1115" y="329"/>
                  <a:ext cx="26" cy="32"/>
                </a:xfrm>
                <a:custGeom>
                  <a:avLst/>
                  <a:gdLst>
                    <a:gd name="T0" fmla="*/ 0 w 78"/>
                    <a:gd name="T1" fmla="*/ 0 h 97"/>
                    <a:gd name="T2" fmla="*/ 78 w 78"/>
                    <a:gd name="T3" fmla="*/ 4 h 97"/>
                    <a:gd name="T4" fmla="*/ 78 w 78"/>
                    <a:gd name="T5" fmla="*/ 97 h 97"/>
                    <a:gd name="T6" fmla="*/ 0 w 78"/>
                    <a:gd name="T7" fmla="*/ 90 h 97"/>
                    <a:gd name="T8" fmla="*/ 0 w 78"/>
                    <a:gd name="T9" fmla="*/ 0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8" h="97">
                      <a:moveTo>
                        <a:pt x="0" y="0"/>
                      </a:moveTo>
                      <a:lnTo>
                        <a:pt x="78" y="4"/>
                      </a:lnTo>
                      <a:lnTo>
                        <a:pt x="78" y="97"/>
                      </a:lnTo>
                      <a:lnTo>
                        <a:pt x="0" y="9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6350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</p:grpSp>
          <p:grpSp>
            <p:nvGrpSpPr>
              <p:cNvPr id="170034" name="Group 50"/>
              <p:cNvGrpSpPr>
                <a:grpSpLocks/>
              </p:cNvGrpSpPr>
              <p:nvPr/>
            </p:nvGrpSpPr>
            <p:grpSpPr bwMode="auto">
              <a:xfrm>
                <a:off x="889" y="403"/>
                <a:ext cx="280" cy="181"/>
                <a:chOff x="889" y="403"/>
                <a:chExt cx="280" cy="181"/>
              </a:xfrm>
            </p:grpSpPr>
            <p:sp>
              <p:nvSpPr>
                <p:cNvPr id="170035" name="Line 51"/>
                <p:cNvSpPr>
                  <a:spLocks noChangeShapeType="1"/>
                </p:cNvSpPr>
                <p:nvPr/>
              </p:nvSpPr>
              <p:spPr bwMode="auto">
                <a:xfrm>
                  <a:off x="890" y="403"/>
                  <a:ext cx="279" cy="14"/>
                </a:xfrm>
                <a:prstGeom prst="line">
                  <a:avLst/>
                </a:prstGeom>
                <a:noFill/>
                <a:ln w="6350">
                  <a:solidFill>
                    <a:srgbClr val="60606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036" name="Line 52"/>
                <p:cNvSpPr>
                  <a:spLocks noChangeShapeType="1"/>
                </p:cNvSpPr>
                <p:nvPr/>
              </p:nvSpPr>
              <p:spPr bwMode="auto">
                <a:xfrm>
                  <a:off x="890" y="445"/>
                  <a:ext cx="275" cy="14"/>
                </a:xfrm>
                <a:prstGeom prst="line">
                  <a:avLst/>
                </a:prstGeom>
                <a:noFill/>
                <a:ln w="6350">
                  <a:solidFill>
                    <a:srgbClr val="60606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037" name="Line 53"/>
                <p:cNvSpPr>
                  <a:spLocks noChangeShapeType="1"/>
                </p:cNvSpPr>
                <p:nvPr/>
              </p:nvSpPr>
              <p:spPr bwMode="auto">
                <a:xfrm>
                  <a:off x="890" y="527"/>
                  <a:ext cx="275" cy="15"/>
                </a:xfrm>
                <a:prstGeom prst="line">
                  <a:avLst/>
                </a:prstGeom>
                <a:noFill/>
                <a:ln w="6350">
                  <a:solidFill>
                    <a:srgbClr val="60606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038" name="Line 54"/>
                <p:cNvSpPr>
                  <a:spLocks noChangeShapeType="1"/>
                </p:cNvSpPr>
                <p:nvPr/>
              </p:nvSpPr>
              <p:spPr bwMode="auto">
                <a:xfrm>
                  <a:off x="889" y="567"/>
                  <a:ext cx="278" cy="17"/>
                </a:xfrm>
                <a:prstGeom prst="line">
                  <a:avLst/>
                </a:prstGeom>
                <a:noFill/>
                <a:ln w="6350">
                  <a:solidFill>
                    <a:srgbClr val="60606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039" name="Line 55"/>
                <p:cNvSpPr>
                  <a:spLocks noChangeShapeType="1"/>
                </p:cNvSpPr>
                <p:nvPr/>
              </p:nvSpPr>
              <p:spPr bwMode="auto">
                <a:xfrm>
                  <a:off x="890" y="485"/>
                  <a:ext cx="276" cy="16"/>
                </a:xfrm>
                <a:prstGeom prst="line">
                  <a:avLst/>
                </a:prstGeom>
                <a:noFill/>
                <a:ln w="6350">
                  <a:solidFill>
                    <a:srgbClr val="60606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040" name="Freeform 56"/>
                <p:cNvSpPr>
                  <a:spLocks/>
                </p:cNvSpPr>
                <p:nvPr/>
              </p:nvSpPr>
              <p:spPr bwMode="auto">
                <a:xfrm>
                  <a:off x="912" y="405"/>
                  <a:ext cx="227" cy="55"/>
                </a:xfrm>
                <a:custGeom>
                  <a:avLst/>
                  <a:gdLst>
                    <a:gd name="T0" fmla="*/ 0 w 681"/>
                    <a:gd name="T1" fmla="*/ 0 h 164"/>
                    <a:gd name="T2" fmla="*/ 0 w 681"/>
                    <a:gd name="T3" fmla="*/ 126 h 164"/>
                    <a:gd name="T4" fmla="*/ 681 w 681"/>
                    <a:gd name="T5" fmla="*/ 164 h 164"/>
                    <a:gd name="T6" fmla="*/ 681 w 681"/>
                    <a:gd name="T7" fmla="*/ 37 h 164"/>
                    <a:gd name="T8" fmla="*/ 0 w 681"/>
                    <a:gd name="T9" fmla="*/ 0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81" h="164">
                      <a:moveTo>
                        <a:pt x="0" y="0"/>
                      </a:moveTo>
                      <a:lnTo>
                        <a:pt x="0" y="126"/>
                      </a:lnTo>
                      <a:lnTo>
                        <a:pt x="681" y="164"/>
                      </a:lnTo>
                      <a:lnTo>
                        <a:pt x="681" y="3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 w="6350">
                  <a:solidFill>
                    <a:srgbClr val="40404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041" name="Freeform 57"/>
                <p:cNvSpPr>
                  <a:spLocks/>
                </p:cNvSpPr>
                <p:nvPr/>
              </p:nvSpPr>
              <p:spPr bwMode="auto">
                <a:xfrm>
                  <a:off x="912" y="446"/>
                  <a:ext cx="227" cy="55"/>
                </a:xfrm>
                <a:custGeom>
                  <a:avLst/>
                  <a:gdLst>
                    <a:gd name="T0" fmla="*/ 0 w 681"/>
                    <a:gd name="T1" fmla="*/ 0 h 164"/>
                    <a:gd name="T2" fmla="*/ 0 w 681"/>
                    <a:gd name="T3" fmla="*/ 126 h 164"/>
                    <a:gd name="T4" fmla="*/ 681 w 681"/>
                    <a:gd name="T5" fmla="*/ 164 h 164"/>
                    <a:gd name="T6" fmla="*/ 681 w 681"/>
                    <a:gd name="T7" fmla="*/ 38 h 164"/>
                    <a:gd name="T8" fmla="*/ 0 w 681"/>
                    <a:gd name="T9" fmla="*/ 0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81" h="164">
                      <a:moveTo>
                        <a:pt x="0" y="0"/>
                      </a:moveTo>
                      <a:lnTo>
                        <a:pt x="0" y="126"/>
                      </a:lnTo>
                      <a:lnTo>
                        <a:pt x="681" y="164"/>
                      </a:lnTo>
                      <a:lnTo>
                        <a:pt x="681" y="3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 w="6350">
                  <a:solidFill>
                    <a:srgbClr val="40404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042" name="Freeform 58"/>
                <p:cNvSpPr>
                  <a:spLocks/>
                </p:cNvSpPr>
                <p:nvPr/>
              </p:nvSpPr>
              <p:spPr bwMode="auto">
                <a:xfrm>
                  <a:off x="912" y="486"/>
                  <a:ext cx="227" cy="54"/>
                </a:xfrm>
                <a:custGeom>
                  <a:avLst/>
                  <a:gdLst>
                    <a:gd name="T0" fmla="*/ 0 w 681"/>
                    <a:gd name="T1" fmla="*/ 0 h 163"/>
                    <a:gd name="T2" fmla="*/ 0 w 681"/>
                    <a:gd name="T3" fmla="*/ 126 h 163"/>
                    <a:gd name="T4" fmla="*/ 681 w 681"/>
                    <a:gd name="T5" fmla="*/ 163 h 163"/>
                    <a:gd name="T6" fmla="*/ 681 w 681"/>
                    <a:gd name="T7" fmla="*/ 38 h 163"/>
                    <a:gd name="T8" fmla="*/ 0 w 681"/>
                    <a:gd name="T9" fmla="*/ 0 h 1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81" h="163">
                      <a:moveTo>
                        <a:pt x="0" y="0"/>
                      </a:moveTo>
                      <a:lnTo>
                        <a:pt x="0" y="126"/>
                      </a:lnTo>
                      <a:lnTo>
                        <a:pt x="681" y="163"/>
                      </a:lnTo>
                      <a:lnTo>
                        <a:pt x="681" y="3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 w="6350">
                  <a:solidFill>
                    <a:srgbClr val="40404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043" name="Freeform 59"/>
                <p:cNvSpPr>
                  <a:spLocks/>
                </p:cNvSpPr>
                <p:nvPr/>
              </p:nvSpPr>
              <p:spPr bwMode="auto">
                <a:xfrm>
                  <a:off x="912" y="527"/>
                  <a:ext cx="227" cy="57"/>
                </a:xfrm>
                <a:custGeom>
                  <a:avLst/>
                  <a:gdLst>
                    <a:gd name="T0" fmla="*/ 0 w 682"/>
                    <a:gd name="T1" fmla="*/ 0 h 170"/>
                    <a:gd name="T2" fmla="*/ 0 w 682"/>
                    <a:gd name="T3" fmla="*/ 124 h 170"/>
                    <a:gd name="T4" fmla="*/ 682 w 682"/>
                    <a:gd name="T5" fmla="*/ 170 h 170"/>
                    <a:gd name="T6" fmla="*/ 682 w 682"/>
                    <a:gd name="T7" fmla="*/ 38 h 170"/>
                    <a:gd name="T8" fmla="*/ 0 w 682"/>
                    <a:gd name="T9" fmla="*/ 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82" h="170">
                      <a:moveTo>
                        <a:pt x="0" y="0"/>
                      </a:moveTo>
                      <a:lnTo>
                        <a:pt x="0" y="124"/>
                      </a:lnTo>
                      <a:lnTo>
                        <a:pt x="682" y="170"/>
                      </a:lnTo>
                      <a:lnTo>
                        <a:pt x="682" y="3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 w="6350">
                  <a:solidFill>
                    <a:srgbClr val="40404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grpSp>
              <p:nvGrpSpPr>
                <p:cNvPr id="170044" name="Group 60"/>
                <p:cNvGrpSpPr>
                  <a:grpSpLocks/>
                </p:cNvGrpSpPr>
                <p:nvPr/>
              </p:nvGrpSpPr>
              <p:grpSpPr bwMode="auto">
                <a:xfrm>
                  <a:off x="933" y="417"/>
                  <a:ext cx="179" cy="73"/>
                  <a:chOff x="933" y="417"/>
                  <a:chExt cx="179" cy="73"/>
                </a:xfrm>
              </p:grpSpPr>
              <p:sp>
                <p:nvSpPr>
                  <p:cNvPr id="170045" name="Oval 61"/>
                  <p:cNvSpPr>
                    <a:spLocks noChangeArrowheads="1"/>
                  </p:cNvSpPr>
                  <p:nvPr/>
                </p:nvSpPr>
                <p:spPr bwMode="auto">
                  <a:xfrm>
                    <a:off x="1075" y="423"/>
                    <a:ext cx="3" cy="2"/>
                  </a:xfrm>
                  <a:prstGeom prst="ellipse">
                    <a:avLst/>
                  </a:prstGeom>
                  <a:solidFill>
                    <a:srgbClr val="00000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046" name="Freeform 62"/>
                  <p:cNvSpPr>
                    <a:spLocks/>
                  </p:cNvSpPr>
                  <p:nvPr/>
                </p:nvSpPr>
                <p:spPr bwMode="auto">
                  <a:xfrm>
                    <a:off x="953" y="455"/>
                    <a:ext cx="139" cy="24"/>
                  </a:xfrm>
                  <a:custGeom>
                    <a:avLst/>
                    <a:gdLst>
                      <a:gd name="T0" fmla="*/ 0 w 418"/>
                      <a:gd name="T1" fmla="*/ 72 h 72"/>
                      <a:gd name="T2" fmla="*/ 0 w 418"/>
                      <a:gd name="T3" fmla="*/ 0 h 72"/>
                      <a:gd name="T4" fmla="*/ 418 w 418"/>
                      <a:gd name="T5" fmla="*/ 26 h 7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18" h="72">
                        <a:moveTo>
                          <a:pt x="0" y="72"/>
                        </a:moveTo>
                        <a:lnTo>
                          <a:pt x="0" y="0"/>
                        </a:lnTo>
                        <a:lnTo>
                          <a:pt x="418" y="26"/>
                        </a:lnTo>
                      </a:path>
                    </a:pathLst>
                  </a:custGeom>
                  <a:noFill/>
                  <a:ln w="635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047" name="Freeform 63"/>
                  <p:cNvSpPr>
                    <a:spLocks/>
                  </p:cNvSpPr>
                  <p:nvPr/>
                </p:nvSpPr>
                <p:spPr bwMode="auto">
                  <a:xfrm>
                    <a:off x="959" y="467"/>
                    <a:ext cx="129" cy="12"/>
                  </a:xfrm>
                  <a:custGeom>
                    <a:avLst/>
                    <a:gdLst>
                      <a:gd name="T0" fmla="*/ 0 w 387"/>
                      <a:gd name="T1" fmla="*/ 0 h 38"/>
                      <a:gd name="T2" fmla="*/ 0 w 387"/>
                      <a:gd name="T3" fmla="*/ 15 h 38"/>
                      <a:gd name="T4" fmla="*/ 387 w 387"/>
                      <a:gd name="T5" fmla="*/ 38 h 38"/>
                      <a:gd name="T6" fmla="*/ 387 w 387"/>
                      <a:gd name="T7" fmla="*/ 23 h 38"/>
                      <a:gd name="T8" fmla="*/ 0 w 387"/>
                      <a:gd name="T9" fmla="*/ 0 h 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87" h="38">
                        <a:moveTo>
                          <a:pt x="0" y="0"/>
                        </a:moveTo>
                        <a:lnTo>
                          <a:pt x="0" y="15"/>
                        </a:lnTo>
                        <a:lnTo>
                          <a:pt x="387" y="38"/>
                        </a:lnTo>
                        <a:lnTo>
                          <a:pt x="387" y="2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6350">
                    <a:solidFill>
                      <a:srgbClr val="A0A0A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048" name="Freeform 64"/>
                  <p:cNvSpPr>
                    <a:spLocks/>
                  </p:cNvSpPr>
                  <p:nvPr/>
                </p:nvSpPr>
                <p:spPr bwMode="auto">
                  <a:xfrm>
                    <a:off x="1045" y="481"/>
                    <a:ext cx="41" cy="9"/>
                  </a:xfrm>
                  <a:custGeom>
                    <a:avLst/>
                    <a:gdLst>
                      <a:gd name="T0" fmla="*/ 0 w 125"/>
                      <a:gd name="T1" fmla="*/ 0 h 25"/>
                      <a:gd name="T2" fmla="*/ 125 w 125"/>
                      <a:gd name="T3" fmla="*/ 6 h 25"/>
                      <a:gd name="T4" fmla="*/ 125 w 125"/>
                      <a:gd name="T5" fmla="*/ 25 h 25"/>
                      <a:gd name="T6" fmla="*/ 0 w 125"/>
                      <a:gd name="T7" fmla="*/ 18 h 25"/>
                      <a:gd name="T8" fmla="*/ 0 w 125"/>
                      <a:gd name="T9" fmla="*/ 0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5" h="25">
                        <a:moveTo>
                          <a:pt x="0" y="0"/>
                        </a:moveTo>
                        <a:lnTo>
                          <a:pt x="125" y="6"/>
                        </a:lnTo>
                        <a:lnTo>
                          <a:pt x="125" y="25"/>
                        </a:lnTo>
                        <a:lnTo>
                          <a:pt x="0" y="1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049" name="Freeform 65"/>
                  <p:cNvSpPr>
                    <a:spLocks/>
                  </p:cNvSpPr>
                  <p:nvPr/>
                </p:nvSpPr>
                <p:spPr bwMode="auto">
                  <a:xfrm>
                    <a:off x="965" y="417"/>
                    <a:ext cx="100" cy="30"/>
                  </a:xfrm>
                  <a:custGeom>
                    <a:avLst/>
                    <a:gdLst>
                      <a:gd name="T0" fmla="*/ 0 w 298"/>
                      <a:gd name="T1" fmla="*/ 2 h 91"/>
                      <a:gd name="T2" fmla="*/ 0 w 298"/>
                      <a:gd name="T3" fmla="*/ 74 h 91"/>
                      <a:gd name="T4" fmla="*/ 297 w 298"/>
                      <a:gd name="T5" fmla="*/ 91 h 91"/>
                      <a:gd name="T6" fmla="*/ 298 w 298"/>
                      <a:gd name="T7" fmla="*/ 7 h 91"/>
                      <a:gd name="T8" fmla="*/ 164 w 298"/>
                      <a:gd name="T9" fmla="*/ 0 h 91"/>
                      <a:gd name="T10" fmla="*/ 147 w 298"/>
                      <a:gd name="T11" fmla="*/ 12 h 91"/>
                      <a:gd name="T12" fmla="*/ 0 w 298"/>
                      <a:gd name="T13" fmla="*/ 2 h 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98" h="91">
                        <a:moveTo>
                          <a:pt x="0" y="2"/>
                        </a:moveTo>
                        <a:lnTo>
                          <a:pt x="0" y="74"/>
                        </a:lnTo>
                        <a:lnTo>
                          <a:pt x="297" y="91"/>
                        </a:lnTo>
                        <a:lnTo>
                          <a:pt x="298" y="7"/>
                        </a:lnTo>
                        <a:lnTo>
                          <a:pt x="164" y="0"/>
                        </a:lnTo>
                        <a:lnTo>
                          <a:pt x="147" y="12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050" name="Freeform 66"/>
                  <p:cNvSpPr>
                    <a:spLocks/>
                  </p:cNvSpPr>
                  <p:nvPr/>
                </p:nvSpPr>
                <p:spPr bwMode="auto">
                  <a:xfrm>
                    <a:off x="933" y="424"/>
                    <a:ext cx="179" cy="14"/>
                  </a:xfrm>
                  <a:custGeom>
                    <a:avLst/>
                    <a:gdLst>
                      <a:gd name="T0" fmla="*/ 18 w 536"/>
                      <a:gd name="T1" fmla="*/ 0 h 42"/>
                      <a:gd name="T2" fmla="*/ 8 w 536"/>
                      <a:gd name="T3" fmla="*/ 0 h 42"/>
                      <a:gd name="T4" fmla="*/ 0 w 536"/>
                      <a:gd name="T5" fmla="*/ 0 h 42"/>
                      <a:gd name="T6" fmla="*/ 0 w 536"/>
                      <a:gd name="T7" fmla="*/ 7 h 42"/>
                      <a:gd name="T8" fmla="*/ 0 w 536"/>
                      <a:gd name="T9" fmla="*/ 12 h 42"/>
                      <a:gd name="T10" fmla="*/ 8 w 536"/>
                      <a:gd name="T11" fmla="*/ 15 h 42"/>
                      <a:gd name="T12" fmla="*/ 18 w 536"/>
                      <a:gd name="T13" fmla="*/ 15 h 42"/>
                      <a:gd name="T14" fmla="*/ 525 w 536"/>
                      <a:gd name="T15" fmla="*/ 42 h 42"/>
                      <a:gd name="T16" fmla="*/ 535 w 536"/>
                      <a:gd name="T17" fmla="*/ 42 h 42"/>
                      <a:gd name="T18" fmla="*/ 536 w 536"/>
                      <a:gd name="T19" fmla="*/ 31 h 42"/>
                      <a:gd name="T20" fmla="*/ 528 w 536"/>
                      <a:gd name="T21" fmla="*/ 28 h 42"/>
                      <a:gd name="T22" fmla="*/ 507 w 536"/>
                      <a:gd name="T23" fmla="*/ 27 h 42"/>
                      <a:gd name="T24" fmla="*/ 18 w 536"/>
                      <a:gd name="T25" fmla="*/ 0 h 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536" h="42">
                        <a:moveTo>
                          <a:pt x="18" y="0"/>
                        </a:moveTo>
                        <a:lnTo>
                          <a:pt x="8" y="0"/>
                        </a:lnTo>
                        <a:lnTo>
                          <a:pt x="0" y="0"/>
                        </a:lnTo>
                        <a:lnTo>
                          <a:pt x="0" y="7"/>
                        </a:lnTo>
                        <a:lnTo>
                          <a:pt x="0" y="12"/>
                        </a:lnTo>
                        <a:lnTo>
                          <a:pt x="8" y="15"/>
                        </a:lnTo>
                        <a:lnTo>
                          <a:pt x="18" y="15"/>
                        </a:lnTo>
                        <a:lnTo>
                          <a:pt x="525" y="42"/>
                        </a:lnTo>
                        <a:lnTo>
                          <a:pt x="535" y="42"/>
                        </a:lnTo>
                        <a:lnTo>
                          <a:pt x="536" y="31"/>
                        </a:lnTo>
                        <a:lnTo>
                          <a:pt x="528" y="28"/>
                        </a:lnTo>
                        <a:lnTo>
                          <a:pt x="507" y="27"/>
                        </a:lnTo>
                        <a:lnTo>
                          <a:pt x="18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</p:grpSp>
        </p:grpSp>
      </p:grpSp>
      <p:grpSp>
        <p:nvGrpSpPr>
          <p:cNvPr id="170051" name="Group 67"/>
          <p:cNvGrpSpPr>
            <a:grpSpLocks/>
          </p:cNvGrpSpPr>
          <p:nvPr/>
        </p:nvGrpSpPr>
        <p:grpSpPr bwMode="auto">
          <a:xfrm>
            <a:off x="5984875" y="725488"/>
            <a:ext cx="790575" cy="1104900"/>
            <a:chOff x="3866" y="224"/>
            <a:chExt cx="561" cy="767"/>
          </a:xfrm>
        </p:grpSpPr>
        <p:grpSp>
          <p:nvGrpSpPr>
            <p:cNvPr id="170052" name="Group 68"/>
            <p:cNvGrpSpPr>
              <a:grpSpLocks/>
            </p:cNvGrpSpPr>
            <p:nvPr/>
          </p:nvGrpSpPr>
          <p:grpSpPr bwMode="auto">
            <a:xfrm>
              <a:off x="3866" y="812"/>
              <a:ext cx="561" cy="179"/>
              <a:chOff x="3866" y="812"/>
              <a:chExt cx="561" cy="179"/>
            </a:xfrm>
          </p:grpSpPr>
          <p:sp>
            <p:nvSpPr>
              <p:cNvPr id="170053" name="Freeform 69"/>
              <p:cNvSpPr>
                <a:spLocks/>
              </p:cNvSpPr>
              <p:nvPr/>
            </p:nvSpPr>
            <p:spPr bwMode="auto">
              <a:xfrm>
                <a:off x="3866" y="813"/>
                <a:ext cx="480" cy="178"/>
              </a:xfrm>
              <a:custGeom>
                <a:avLst/>
                <a:gdLst>
                  <a:gd name="T0" fmla="*/ 150 w 1438"/>
                  <a:gd name="T1" fmla="*/ 283 h 535"/>
                  <a:gd name="T2" fmla="*/ 129 w 1438"/>
                  <a:gd name="T3" fmla="*/ 306 h 535"/>
                  <a:gd name="T4" fmla="*/ 60 w 1438"/>
                  <a:gd name="T5" fmla="*/ 349 h 535"/>
                  <a:gd name="T6" fmla="*/ 18 w 1438"/>
                  <a:gd name="T7" fmla="*/ 372 h 535"/>
                  <a:gd name="T8" fmla="*/ 0 w 1438"/>
                  <a:gd name="T9" fmla="*/ 389 h 535"/>
                  <a:gd name="T10" fmla="*/ 0 w 1438"/>
                  <a:gd name="T11" fmla="*/ 404 h 535"/>
                  <a:gd name="T12" fmla="*/ 18 w 1438"/>
                  <a:gd name="T13" fmla="*/ 421 h 535"/>
                  <a:gd name="T14" fmla="*/ 41 w 1438"/>
                  <a:gd name="T15" fmla="*/ 435 h 535"/>
                  <a:gd name="T16" fmla="*/ 86 w 1438"/>
                  <a:gd name="T17" fmla="*/ 443 h 535"/>
                  <a:gd name="T18" fmla="*/ 136 w 1438"/>
                  <a:gd name="T19" fmla="*/ 450 h 535"/>
                  <a:gd name="T20" fmla="*/ 907 w 1438"/>
                  <a:gd name="T21" fmla="*/ 527 h 535"/>
                  <a:gd name="T22" fmla="*/ 984 w 1438"/>
                  <a:gd name="T23" fmla="*/ 534 h 535"/>
                  <a:gd name="T24" fmla="*/ 1051 w 1438"/>
                  <a:gd name="T25" fmla="*/ 535 h 535"/>
                  <a:gd name="T26" fmla="*/ 1094 w 1438"/>
                  <a:gd name="T27" fmla="*/ 531 h 535"/>
                  <a:gd name="T28" fmla="*/ 1126 w 1438"/>
                  <a:gd name="T29" fmla="*/ 524 h 535"/>
                  <a:gd name="T30" fmla="*/ 1150 w 1438"/>
                  <a:gd name="T31" fmla="*/ 512 h 535"/>
                  <a:gd name="T32" fmla="*/ 1177 w 1438"/>
                  <a:gd name="T33" fmla="*/ 499 h 535"/>
                  <a:gd name="T34" fmla="*/ 1196 w 1438"/>
                  <a:gd name="T35" fmla="*/ 484 h 535"/>
                  <a:gd name="T36" fmla="*/ 1438 w 1438"/>
                  <a:gd name="T37" fmla="*/ 0 h 535"/>
                  <a:gd name="T38" fmla="*/ 150 w 1438"/>
                  <a:gd name="T39" fmla="*/ 283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438" h="535">
                    <a:moveTo>
                      <a:pt x="150" y="283"/>
                    </a:moveTo>
                    <a:lnTo>
                      <a:pt x="129" y="306"/>
                    </a:lnTo>
                    <a:lnTo>
                      <a:pt x="60" y="349"/>
                    </a:lnTo>
                    <a:lnTo>
                      <a:pt x="18" y="372"/>
                    </a:lnTo>
                    <a:lnTo>
                      <a:pt x="0" y="389"/>
                    </a:lnTo>
                    <a:lnTo>
                      <a:pt x="0" y="404"/>
                    </a:lnTo>
                    <a:lnTo>
                      <a:pt x="18" y="421"/>
                    </a:lnTo>
                    <a:lnTo>
                      <a:pt x="41" y="435"/>
                    </a:lnTo>
                    <a:lnTo>
                      <a:pt x="86" y="443"/>
                    </a:lnTo>
                    <a:lnTo>
                      <a:pt x="136" y="450"/>
                    </a:lnTo>
                    <a:lnTo>
                      <a:pt x="907" y="527"/>
                    </a:lnTo>
                    <a:lnTo>
                      <a:pt x="984" y="534"/>
                    </a:lnTo>
                    <a:lnTo>
                      <a:pt x="1051" y="535"/>
                    </a:lnTo>
                    <a:lnTo>
                      <a:pt x="1094" y="531"/>
                    </a:lnTo>
                    <a:lnTo>
                      <a:pt x="1126" y="524"/>
                    </a:lnTo>
                    <a:lnTo>
                      <a:pt x="1150" y="512"/>
                    </a:lnTo>
                    <a:lnTo>
                      <a:pt x="1177" y="499"/>
                    </a:lnTo>
                    <a:lnTo>
                      <a:pt x="1196" y="484"/>
                    </a:lnTo>
                    <a:lnTo>
                      <a:pt x="1438" y="0"/>
                    </a:lnTo>
                    <a:lnTo>
                      <a:pt x="150" y="283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054" name="Freeform 70"/>
              <p:cNvSpPr>
                <a:spLocks/>
              </p:cNvSpPr>
              <p:nvPr/>
            </p:nvSpPr>
            <p:spPr bwMode="auto">
              <a:xfrm>
                <a:off x="4201" y="812"/>
                <a:ext cx="226" cy="168"/>
              </a:xfrm>
              <a:custGeom>
                <a:avLst/>
                <a:gdLst>
                  <a:gd name="T0" fmla="*/ 0 w 678"/>
                  <a:gd name="T1" fmla="*/ 331 h 504"/>
                  <a:gd name="T2" fmla="*/ 4 w 678"/>
                  <a:gd name="T3" fmla="*/ 368 h 504"/>
                  <a:gd name="T4" fmla="*/ 8 w 678"/>
                  <a:gd name="T5" fmla="*/ 386 h 504"/>
                  <a:gd name="T6" fmla="*/ 18 w 678"/>
                  <a:gd name="T7" fmla="*/ 410 h 504"/>
                  <a:gd name="T8" fmla="*/ 26 w 678"/>
                  <a:gd name="T9" fmla="*/ 433 h 504"/>
                  <a:gd name="T10" fmla="*/ 44 w 678"/>
                  <a:gd name="T11" fmla="*/ 458 h 504"/>
                  <a:gd name="T12" fmla="*/ 67 w 678"/>
                  <a:gd name="T13" fmla="*/ 474 h 504"/>
                  <a:gd name="T14" fmla="*/ 89 w 678"/>
                  <a:gd name="T15" fmla="*/ 489 h 504"/>
                  <a:gd name="T16" fmla="*/ 114 w 678"/>
                  <a:gd name="T17" fmla="*/ 499 h 504"/>
                  <a:gd name="T18" fmla="*/ 141 w 678"/>
                  <a:gd name="T19" fmla="*/ 504 h 504"/>
                  <a:gd name="T20" fmla="*/ 173 w 678"/>
                  <a:gd name="T21" fmla="*/ 504 h 504"/>
                  <a:gd name="T22" fmla="*/ 201 w 678"/>
                  <a:gd name="T23" fmla="*/ 484 h 504"/>
                  <a:gd name="T24" fmla="*/ 677 w 678"/>
                  <a:gd name="T25" fmla="*/ 72 h 504"/>
                  <a:gd name="T26" fmla="*/ 678 w 678"/>
                  <a:gd name="T27" fmla="*/ 62 h 504"/>
                  <a:gd name="T28" fmla="*/ 675 w 678"/>
                  <a:gd name="T29" fmla="*/ 55 h 504"/>
                  <a:gd name="T30" fmla="*/ 673 w 678"/>
                  <a:gd name="T31" fmla="*/ 53 h 504"/>
                  <a:gd name="T32" fmla="*/ 666 w 678"/>
                  <a:gd name="T33" fmla="*/ 47 h 504"/>
                  <a:gd name="T34" fmla="*/ 656 w 678"/>
                  <a:gd name="T35" fmla="*/ 44 h 504"/>
                  <a:gd name="T36" fmla="*/ 645 w 678"/>
                  <a:gd name="T37" fmla="*/ 40 h 504"/>
                  <a:gd name="T38" fmla="*/ 460 w 678"/>
                  <a:gd name="T39" fmla="*/ 0 h 504"/>
                  <a:gd name="T40" fmla="*/ 0 w 678"/>
                  <a:gd name="T41" fmla="*/ 331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78" h="504">
                    <a:moveTo>
                      <a:pt x="0" y="331"/>
                    </a:moveTo>
                    <a:lnTo>
                      <a:pt x="4" y="368"/>
                    </a:lnTo>
                    <a:lnTo>
                      <a:pt x="8" y="386"/>
                    </a:lnTo>
                    <a:lnTo>
                      <a:pt x="18" y="410"/>
                    </a:lnTo>
                    <a:lnTo>
                      <a:pt x="26" y="433"/>
                    </a:lnTo>
                    <a:lnTo>
                      <a:pt x="44" y="458"/>
                    </a:lnTo>
                    <a:lnTo>
                      <a:pt x="67" y="474"/>
                    </a:lnTo>
                    <a:lnTo>
                      <a:pt x="89" y="489"/>
                    </a:lnTo>
                    <a:lnTo>
                      <a:pt x="114" y="499"/>
                    </a:lnTo>
                    <a:lnTo>
                      <a:pt x="141" y="504"/>
                    </a:lnTo>
                    <a:lnTo>
                      <a:pt x="173" y="504"/>
                    </a:lnTo>
                    <a:lnTo>
                      <a:pt x="201" y="484"/>
                    </a:lnTo>
                    <a:lnTo>
                      <a:pt x="677" y="72"/>
                    </a:lnTo>
                    <a:lnTo>
                      <a:pt x="678" y="62"/>
                    </a:lnTo>
                    <a:lnTo>
                      <a:pt x="675" y="55"/>
                    </a:lnTo>
                    <a:lnTo>
                      <a:pt x="673" y="53"/>
                    </a:lnTo>
                    <a:lnTo>
                      <a:pt x="666" y="47"/>
                    </a:lnTo>
                    <a:lnTo>
                      <a:pt x="656" y="44"/>
                    </a:lnTo>
                    <a:lnTo>
                      <a:pt x="645" y="40"/>
                    </a:lnTo>
                    <a:lnTo>
                      <a:pt x="460" y="0"/>
                    </a:lnTo>
                    <a:lnTo>
                      <a:pt x="0" y="331"/>
                    </a:lnTo>
                    <a:close/>
                  </a:path>
                </a:pathLst>
              </a:cu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</p:grpSp>
        <p:sp>
          <p:nvSpPr>
            <p:cNvPr id="170055" name="Freeform 71"/>
            <p:cNvSpPr>
              <a:spLocks/>
            </p:cNvSpPr>
            <p:nvPr/>
          </p:nvSpPr>
          <p:spPr bwMode="auto">
            <a:xfrm>
              <a:off x="3919" y="815"/>
              <a:ext cx="434" cy="113"/>
            </a:xfrm>
            <a:custGeom>
              <a:avLst/>
              <a:gdLst>
                <a:gd name="T0" fmla="*/ 1302 w 1302"/>
                <a:gd name="T1" fmla="*/ 0 h 339"/>
                <a:gd name="T2" fmla="*/ 865 w 1302"/>
                <a:gd name="T3" fmla="*/ 311 h 339"/>
                <a:gd name="T4" fmla="*/ 851 w 1302"/>
                <a:gd name="T5" fmla="*/ 324 h 339"/>
                <a:gd name="T6" fmla="*/ 832 w 1302"/>
                <a:gd name="T7" fmla="*/ 334 h 339"/>
                <a:gd name="T8" fmla="*/ 801 w 1302"/>
                <a:gd name="T9" fmla="*/ 339 h 339"/>
                <a:gd name="T10" fmla="*/ 753 w 1302"/>
                <a:gd name="T11" fmla="*/ 336 h 339"/>
                <a:gd name="T12" fmla="*/ 0 w 1302"/>
                <a:gd name="T13" fmla="*/ 270 h 339"/>
                <a:gd name="T14" fmla="*/ 8 w 1302"/>
                <a:gd name="T15" fmla="*/ 218 h 339"/>
                <a:gd name="T16" fmla="*/ 1302 w 1302"/>
                <a:gd name="T17" fmla="*/ 0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02" h="339">
                  <a:moveTo>
                    <a:pt x="1302" y="0"/>
                  </a:moveTo>
                  <a:lnTo>
                    <a:pt x="865" y="311"/>
                  </a:lnTo>
                  <a:lnTo>
                    <a:pt x="851" y="324"/>
                  </a:lnTo>
                  <a:lnTo>
                    <a:pt x="832" y="334"/>
                  </a:lnTo>
                  <a:lnTo>
                    <a:pt x="801" y="339"/>
                  </a:lnTo>
                  <a:lnTo>
                    <a:pt x="753" y="336"/>
                  </a:lnTo>
                  <a:lnTo>
                    <a:pt x="0" y="270"/>
                  </a:lnTo>
                  <a:lnTo>
                    <a:pt x="8" y="218"/>
                  </a:lnTo>
                  <a:lnTo>
                    <a:pt x="1302" y="0"/>
                  </a:lnTo>
                  <a:close/>
                </a:path>
              </a:pathLst>
            </a:custGeom>
            <a:solidFill>
              <a:srgbClr val="606060"/>
            </a:solidFill>
            <a:ln w="6350">
              <a:solidFill>
                <a:srgbClr val="60606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grpSp>
          <p:nvGrpSpPr>
            <p:cNvPr id="170056" name="Group 72"/>
            <p:cNvGrpSpPr>
              <a:grpSpLocks/>
            </p:cNvGrpSpPr>
            <p:nvPr/>
          </p:nvGrpSpPr>
          <p:grpSpPr bwMode="auto">
            <a:xfrm>
              <a:off x="3914" y="224"/>
              <a:ext cx="437" cy="700"/>
              <a:chOff x="3914" y="224"/>
              <a:chExt cx="437" cy="700"/>
            </a:xfrm>
          </p:grpSpPr>
          <p:sp>
            <p:nvSpPr>
              <p:cNvPr id="170057" name="Freeform 73"/>
              <p:cNvSpPr>
                <a:spLocks/>
              </p:cNvSpPr>
              <p:nvPr/>
            </p:nvSpPr>
            <p:spPr bwMode="auto">
              <a:xfrm>
                <a:off x="3916" y="229"/>
                <a:ext cx="435" cy="695"/>
              </a:xfrm>
              <a:custGeom>
                <a:avLst/>
                <a:gdLst>
                  <a:gd name="T0" fmla="*/ 1305 w 1305"/>
                  <a:gd name="T1" fmla="*/ 2 h 2085"/>
                  <a:gd name="T2" fmla="*/ 1305 w 1305"/>
                  <a:gd name="T3" fmla="*/ 1747 h 2085"/>
                  <a:gd name="T4" fmla="*/ 867 w 1305"/>
                  <a:gd name="T5" fmla="*/ 2059 h 2085"/>
                  <a:gd name="T6" fmla="*/ 855 w 1305"/>
                  <a:gd name="T7" fmla="*/ 2069 h 2085"/>
                  <a:gd name="T8" fmla="*/ 835 w 1305"/>
                  <a:gd name="T9" fmla="*/ 2078 h 2085"/>
                  <a:gd name="T10" fmla="*/ 809 w 1305"/>
                  <a:gd name="T11" fmla="*/ 2085 h 2085"/>
                  <a:gd name="T12" fmla="*/ 763 w 1305"/>
                  <a:gd name="T13" fmla="*/ 2081 h 2085"/>
                  <a:gd name="T14" fmla="*/ 45 w 1305"/>
                  <a:gd name="T15" fmla="*/ 2021 h 2085"/>
                  <a:gd name="T16" fmla="*/ 20 w 1305"/>
                  <a:gd name="T17" fmla="*/ 2016 h 2085"/>
                  <a:gd name="T18" fmla="*/ 6 w 1305"/>
                  <a:gd name="T19" fmla="*/ 2006 h 2085"/>
                  <a:gd name="T20" fmla="*/ 1 w 1305"/>
                  <a:gd name="T21" fmla="*/ 1993 h 2085"/>
                  <a:gd name="T22" fmla="*/ 0 w 1305"/>
                  <a:gd name="T23" fmla="*/ 1966 h 2085"/>
                  <a:gd name="T24" fmla="*/ 2 w 1305"/>
                  <a:gd name="T25" fmla="*/ 75 h 2085"/>
                  <a:gd name="T26" fmla="*/ 788 w 1305"/>
                  <a:gd name="T27" fmla="*/ 0 h 2085"/>
                  <a:gd name="T28" fmla="*/ 1305 w 1305"/>
                  <a:gd name="T29" fmla="*/ 2 h 2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305" h="2085">
                    <a:moveTo>
                      <a:pt x="1305" y="2"/>
                    </a:moveTo>
                    <a:lnTo>
                      <a:pt x="1305" y="1747"/>
                    </a:lnTo>
                    <a:lnTo>
                      <a:pt x="867" y="2059"/>
                    </a:lnTo>
                    <a:lnTo>
                      <a:pt x="855" y="2069"/>
                    </a:lnTo>
                    <a:lnTo>
                      <a:pt x="835" y="2078"/>
                    </a:lnTo>
                    <a:lnTo>
                      <a:pt x="809" y="2085"/>
                    </a:lnTo>
                    <a:lnTo>
                      <a:pt x="763" y="2081"/>
                    </a:lnTo>
                    <a:lnTo>
                      <a:pt x="45" y="2021"/>
                    </a:lnTo>
                    <a:lnTo>
                      <a:pt x="20" y="2016"/>
                    </a:lnTo>
                    <a:lnTo>
                      <a:pt x="6" y="2006"/>
                    </a:lnTo>
                    <a:lnTo>
                      <a:pt x="1" y="1993"/>
                    </a:lnTo>
                    <a:lnTo>
                      <a:pt x="0" y="1966"/>
                    </a:lnTo>
                    <a:lnTo>
                      <a:pt x="2" y="75"/>
                    </a:lnTo>
                    <a:lnTo>
                      <a:pt x="788" y="0"/>
                    </a:lnTo>
                    <a:lnTo>
                      <a:pt x="1305" y="2"/>
                    </a:lnTo>
                    <a:close/>
                  </a:path>
                </a:pathLst>
              </a:custGeom>
              <a:solidFill>
                <a:srgbClr val="E0E0E0"/>
              </a:solidFill>
              <a:ln w="6350">
                <a:solidFill>
                  <a:srgbClr val="E0E0E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058" name="Freeform 74"/>
              <p:cNvSpPr>
                <a:spLocks/>
              </p:cNvSpPr>
              <p:nvPr/>
            </p:nvSpPr>
            <p:spPr bwMode="auto">
              <a:xfrm>
                <a:off x="3914" y="224"/>
                <a:ext cx="432" cy="44"/>
              </a:xfrm>
              <a:custGeom>
                <a:avLst/>
                <a:gdLst>
                  <a:gd name="T0" fmla="*/ 8 w 1295"/>
                  <a:gd name="T1" fmla="*/ 84 h 130"/>
                  <a:gd name="T2" fmla="*/ 743 w 1295"/>
                  <a:gd name="T3" fmla="*/ 0 h 130"/>
                  <a:gd name="T4" fmla="*/ 1295 w 1295"/>
                  <a:gd name="T5" fmla="*/ 15 h 130"/>
                  <a:gd name="T6" fmla="*/ 789 w 1295"/>
                  <a:gd name="T7" fmla="*/ 130 h 130"/>
                  <a:gd name="T8" fmla="*/ 0 w 1295"/>
                  <a:gd name="T9" fmla="*/ 101 h 130"/>
                  <a:gd name="T10" fmla="*/ 0 w 1295"/>
                  <a:gd name="T11" fmla="*/ 95 h 130"/>
                  <a:gd name="T12" fmla="*/ 1 w 1295"/>
                  <a:gd name="T13" fmla="*/ 87 h 130"/>
                  <a:gd name="T14" fmla="*/ 8 w 1295"/>
                  <a:gd name="T15" fmla="*/ 84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95" h="130">
                    <a:moveTo>
                      <a:pt x="8" y="84"/>
                    </a:moveTo>
                    <a:lnTo>
                      <a:pt x="743" y="0"/>
                    </a:lnTo>
                    <a:lnTo>
                      <a:pt x="1295" y="15"/>
                    </a:lnTo>
                    <a:lnTo>
                      <a:pt x="789" y="130"/>
                    </a:lnTo>
                    <a:lnTo>
                      <a:pt x="0" y="101"/>
                    </a:lnTo>
                    <a:lnTo>
                      <a:pt x="0" y="95"/>
                    </a:lnTo>
                    <a:lnTo>
                      <a:pt x="1" y="87"/>
                    </a:lnTo>
                    <a:lnTo>
                      <a:pt x="8" y="84"/>
                    </a:lnTo>
                    <a:close/>
                  </a:path>
                </a:pathLst>
              </a:cu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</p:grpSp>
        <p:grpSp>
          <p:nvGrpSpPr>
            <p:cNvPr id="170059" name="Group 75"/>
            <p:cNvGrpSpPr>
              <a:grpSpLocks/>
            </p:cNvGrpSpPr>
            <p:nvPr/>
          </p:nvGrpSpPr>
          <p:grpSpPr bwMode="auto">
            <a:xfrm>
              <a:off x="3909" y="251"/>
              <a:ext cx="300" cy="651"/>
              <a:chOff x="3909" y="251"/>
              <a:chExt cx="300" cy="651"/>
            </a:xfrm>
          </p:grpSpPr>
          <p:sp>
            <p:nvSpPr>
              <p:cNvPr id="170060" name="Freeform 76"/>
              <p:cNvSpPr>
                <a:spLocks/>
              </p:cNvSpPr>
              <p:nvPr/>
            </p:nvSpPr>
            <p:spPr bwMode="auto">
              <a:xfrm>
                <a:off x="3909" y="251"/>
                <a:ext cx="279" cy="648"/>
              </a:xfrm>
              <a:custGeom>
                <a:avLst/>
                <a:gdLst>
                  <a:gd name="T0" fmla="*/ 19 w 837"/>
                  <a:gd name="T1" fmla="*/ 1877 h 1942"/>
                  <a:gd name="T2" fmla="*/ 30 w 837"/>
                  <a:gd name="T3" fmla="*/ 1900 h 1942"/>
                  <a:gd name="T4" fmla="*/ 50 w 837"/>
                  <a:gd name="T5" fmla="*/ 1903 h 1942"/>
                  <a:gd name="T6" fmla="*/ 73 w 837"/>
                  <a:gd name="T7" fmla="*/ 1903 h 1942"/>
                  <a:gd name="T8" fmla="*/ 97 w 837"/>
                  <a:gd name="T9" fmla="*/ 1903 h 1942"/>
                  <a:gd name="T10" fmla="*/ 837 w 837"/>
                  <a:gd name="T11" fmla="*/ 1942 h 1942"/>
                  <a:gd name="T12" fmla="*/ 837 w 837"/>
                  <a:gd name="T13" fmla="*/ 75 h 1942"/>
                  <a:gd name="T14" fmla="*/ 830 w 837"/>
                  <a:gd name="T15" fmla="*/ 53 h 1942"/>
                  <a:gd name="T16" fmla="*/ 815 w 837"/>
                  <a:gd name="T17" fmla="*/ 42 h 1942"/>
                  <a:gd name="T18" fmla="*/ 794 w 837"/>
                  <a:gd name="T19" fmla="*/ 35 h 1942"/>
                  <a:gd name="T20" fmla="*/ 771 w 837"/>
                  <a:gd name="T21" fmla="*/ 35 h 1942"/>
                  <a:gd name="T22" fmla="*/ 747 w 837"/>
                  <a:gd name="T23" fmla="*/ 35 h 1942"/>
                  <a:gd name="T24" fmla="*/ 173 w 837"/>
                  <a:gd name="T25" fmla="*/ 4 h 1942"/>
                  <a:gd name="T26" fmla="*/ 97 w 837"/>
                  <a:gd name="T27" fmla="*/ 0 h 1942"/>
                  <a:gd name="T28" fmla="*/ 70 w 837"/>
                  <a:gd name="T29" fmla="*/ 0 h 1942"/>
                  <a:gd name="T30" fmla="*/ 48 w 837"/>
                  <a:gd name="T31" fmla="*/ 2 h 1942"/>
                  <a:gd name="T32" fmla="*/ 25 w 837"/>
                  <a:gd name="T33" fmla="*/ 10 h 1942"/>
                  <a:gd name="T34" fmla="*/ 16 w 837"/>
                  <a:gd name="T35" fmla="*/ 17 h 1942"/>
                  <a:gd name="T36" fmla="*/ 5 w 837"/>
                  <a:gd name="T37" fmla="*/ 40 h 1942"/>
                  <a:gd name="T38" fmla="*/ 1 w 837"/>
                  <a:gd name="T39" fmla="*/ 75 h 1942"/>
                  <a:gd name="T40" fmla="*/ 0 w 837"/>
                  <a:gd name="T41" fmla="*/ 1067 h 1942"/>
                  <a:gd name="T42" fmla="*/ 0 w 837"/>
                  <a:gd name="T43" fmla="*/ 1079 h 1942"/>
                  <a:gd name="T44" fmla="*/ 14 w 837"/>
                  <a:gd name="T45" fmla="*/ 1081 h 1942"/>
                  <a:gd name="T46" fmla="*/ 19 w 837"/>
                  <a:gd name="T47" fmla="*/ 1080 h 1942"/>
                  <a:gd name="T48" fmla="*/ 19 w 837"/>
                  <a:gd name="T49" fmla="*/ 1877 h 19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837" h="1942">
                    <a:moveTo>
                      <a:pt x="19" y="1877"/>
                    </a:moveTo>
                    <a:lnTo>
                      <a:pt x="30" y="1900"/>
                    </a:lnTo>
                    <a:lnTo>
                      <a:pt x="50" y="1903"/>
                    </a:lnTo>
                    <a:lnTo>
                      <a:pt x="73" y="1903"/>
                    </a:lnTo>
                    <a:lnTo>
                      <a:pt x="97" y="1903"/>
                    </a:lnTo>
                    <a:lnTo>
                      <a:pt x="837" y="1942"/>
                    </a:lnTo>
                    <a:lnTo>
                      <a:pt x="837" y="75"/>
                    </a:lnTo>
                    <a:lnTo>
                      <a:pt x="830" y="53"/>
                    </a:lnTo>
                    <a:lnTo>
                      <a:pt x="815" y="42"/>
                    </a:lnTo>
                    <a:lnTo>
                      <a:pt x="794" y="35"/>
                    </a:lnTo>
                    <a:lnTo>
                      <a:pt x="771" y="35"/>
                    </a:lnTo>
                    <a:lnTo>
                      <a:pt x="747" y="35"/>
                    </a:lnTo>
                    <a:lnTo>
                      <a:pt x="173" y="4"/>
                    </a:lnTo>
                    <a:lnTo>
                      <a:pt x="97" y="0"/>
                    </a:lnTo>
                    <a:lnTo>
                      <a:pt x="70" y="0"/>
                    </a:lnTo>
                    <a:lnTo>
                      <a:pt x="48" y="2"/>
                    </a:lnTo>
                    <a:lnTo>
                      <a:pt x="25" y="10"/>
                    </a:lnTo>
                    <a:lnTo>
                      <a:pt x="16" y="17"/>
                    </a:lnTo>
                    <a:lnTo>
                      <a:pt x="5" y="40"/>
                    </a:lnTo>
                    <a:lnTo>
                      <a:pt x="1" y="75"/>
                    </a:lnTo>
                    <a:lnTo>
                      <a:pt x="0" y="1067"/>
                    </a:lnTo>
                    <a:lnTo>
                      <a:pt x="0" y="1079"/>
                    </a:lnTo>
                    <a:lnTo>
                      <a:pt x="14" y="1081"/>
                    </a:lnTo>
                    <a:lnTo>
                      <a:pt x="19" y="1080"/>
                    </a:lnTo>
                    <a:lnTo>
                      <a:pt x="19" y="1877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061" name="Line 77"/>
              <p:cNvSpPr>
                <a:spLocks noChangeShapeType="1"/>
              </p:cNvSpPr>
              <p:nvPr/>
            </p:nvSpPr>
            <p:spPr bwMode="auto">
              <a:xfrm flipH="1">
                <a:off x="4208" y="262"/>
                <a:ext cx="1" cy="632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062" name="Freeform 78"/>
              <p:cNvSpPr>
                <a:spLocks/>
              </p:cNvSpPr>
              <p:nvPr/>
            </p:nvSpPr>
            <p:spPr bwMode="auto">
              <a:xfrm>
                <a:off x="4183" y="260"/>
                <a:ext cx="23" cy="641"/>
              </a:xfrm>
              <a:custGeom>
                <a:avLst/>
                <a:gdLst>
                  <a:gd name="T0" fmla="*/ 3 w 69"/>
                  <a:gd name="T1" fmla="*/ 1923 h 1923"/>
                  <a:gd name="T2" fmla="*/ 69 w 69"/>
                  <a:gd name="T3" fmla="*/ 1894 h 1923"/>
                  <a:gd name="T4" fmla="*/ 69 w 69"/>
                  <a:gd name="T5" fmla="*/ 0 h 1923"/>
                  <a:gd name="T6" fmla="*/ 0 w 69"/>
                  <a:gd name="T7" fmla="*/ 20 h 1923"/>
                  <a:gd name="T8" fmla="*/ 3 w 69"/>
                  <a:gd name="T9" fmla="*/ 1923 h 19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1923">
                    <a:moveTo>
                      <a:pt x="3" y="1923"/>
                    </a:moveTo>
                    <a:lnTo>
                      <a:pt x="69" y="1894"/>
                    </a:lnTo>
                    <a:lnTo>
                      <a:pt x="69" y="0"/>
                    </a:lnTo>
                    <a:lnTo>
                      <a:pt x="0" y="20"/>
                    </a:lnTo>
                    <a:lnTo>
                      <a:pt x="3" y="1923"/>
                    </a:lnTo>
                    <a:close/>
                  </a:path>
                </a:pathLst>
              </a:custGeom>
              <a:solidFill>
                <a:srgbClr val="A0A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063" name="Line 79"/>
              <p:cNvSpPr>
                <a:spLocks noChangeShapeType="1"/>
              </p:cNvSpPr>
              <p:nvPr/>
            </p:nvSpPr>
            <p:spPr bwMode="auto">
              <a:xfrm>
                <a:off x="3911" y="563"/>
                <a:ext cx="275" cy="15"/>
              </a:xfrm>
              <a:prstGeom prst="line">
                <a:avLst/>
              </a:prstGeom>
              <a:noFill/>
              <a:ln w="6350">
                <a:solidFill>
                  <a:srgbClr val="60606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064" name="Line 80"/>
              <p:cNvSpPr>
                <a:spLocks noChangeShapeType="1"/>
              </p:cNvSpPr>
              <p:nvPr/>
            </p:nvSpPr>
            <p:spPr bwMode="auto">
              <a:xfrm>
                <a:off x="3910" y="602"/>
                <a:ext cx="276" cy="17"/>
              </a:xfrm>
              <a:prstGeom prst="line">
                <a:avLst/>
              </a:prstGeom>
              <a:noFill/>
              <a:ln w="6350">
                <a:solidFill>
                  <a:srgbClr val="60606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grpSp>
            <p:nvGrpSpPr>
              <p:cNvPr id="170065" name="Group 81"/>
              <p:cNvGrpSpPr>
                <a:grpSpLocks/>
              </p:cNvGrpSpPr>
              <p:nvPr/>
            </p:nvGrpSpPr>
            <p:grpSpPr bwMode="auto">
              <a:xfrm>
                <a:off x="3929" y="615"/>
                <a:ext cx="257" cy="287"/>
                <a:chOff x="3929" y="615"/>
                <a:chExt cx="257" cy="287"/>
              </a:xfrm>
            </p:grpSpPr>
            <p:sp>
              <p:nvSpPr>
                <p:cNvPr id="170066" name="Line 82"/>
                <p:cNvSpPr>
                  <a:spLocks noChangeShapeType="1"/>
                </p:cNvSpPr>
                <p:nvPr/>
              </p:nvSpPr>
              <p:spPr bwMode="auto">
                <a:xfrm>
                  <a:off x="3929" y="881"/>
                  <a:ext cx="257" cy="21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067" name="Line 83"/>
                <p:cNvSpPr>
                  <a:spLocks noChangeShapeType="1"/>
                </p:cNvSpPr>
                <p:nvPr/>
              </p:nvSpPr>
              <p:spPr bwMode="auto">
                <a:xfrm flipV="1">
                  <a:off x="4157" y="631"/>
                  <a:ext cx="1" cy="271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068" name="Line 84"/>
                <p:cNvSpPr>
                  <a:spLocks noChangeShapeType="1"/>
                </p:cNvSpPr>
                <p:nvPr/>
              </p:nvSpPr>
              <p:spPr bwMode="auto">
                <a:xfrm>
                  <a:off x="3936" y="615"/>
                  <a:ext cx="1" cy="27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069" name="Line 85"/>
                <p:cNvSpPr>
                  <a:spLocks noChangeShapeType="1"/>
                </p:cNvSpPr>
                <p:nvPr/>
              </p:nvSpPr>
              <p:spPr bwMode="auto">
                <a:xfrm>
                  <a:off x="3944" y="615"/>
                  <a:ext cx="1" cy="27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070" name="Line 86"/>
                <p:cNvSpPr>
                  <a:spLocks noChangeShapeType="1"/>
                </p:cNvSpPr>
                <p:nvPr/>
              </p:nvSpPr>
              <p:spPr bwMode="auto">
                <a:xfrm>
                  <a:off x="3954" y="616"/>
                  <a:ext cx="1" cy="27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071" name="Line 87"/>
                <p:cNvSpPr>
                  <a:spLocks noChangeShapeType="1"/>
                </p:cNvSpPr>
                <p:nvPr/>
              </p:nvSpPr>
              <p:spPr bwMode="auto">
                <a:xfrm>
                  <a:off x="3962" y="616"/>
                  <a:ext cx="1" cy="27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072" name="Line 88"/>
                <p:cNvSpPr>
                  <a:spLocks noChangeShapeType="1"/>
                </p:cNvSpPr>
                <p:nvPr/>
              </p:nvSpPr>
              <p:spPr bwMode="auto">
                <a:xfrm>
                  <a:off x="3971" y="617"/>
                  <a:ext cx="1" cy="27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073" name="Line 89"/>
                <p:cNvSpPr>
                  <a:spLocks noChangeShapeType="1"/>
                </p:cNvSpPr>
                <p:nvPr/>
              </p:nvSpPr>
              <p:spPr bwMode="auto">
                <a:xfrm>
                  <a:off x="4007" y="619"/>
                  <a:ext cx="1" cy="269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074" name="Line 90"/>
                <p:cNvSpPr>
                  <a:spLocks noChangeShapeType="1"/>
                </p:cNvSpPr>
                <p:nvPr/>
              </p:nvSpPr>
              <p:spPr bwMode="auto">
                <a:xfrm>
                  <a:off x="3980" y="617"/>
                  <a:ext cx="1" cy="27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075" name="Line 91"/>
                <p:cNvSpPr>
                  <a:spLocks noChangeShapeType="1"/>
                </p:cNvSpPr>
                <p:nvPr/>
              </p:nvSpPr>
              <p:spPr bwMode="auto">
                <a:xfrm>
                  <a:off x="3989" y="618"/>
                  <a:ext cx="1" cy="27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076" name="Line 92"/>
                <p:cNvSpPr>
                  <a:spLocks noChangeShapeType="1"/>
                </p:cNvSpPr>
                <p:nvPr/>
              </p:nvSpPr>
              <p:spPr bwMode="auto">
                <a:xfrm>
                  <a:off x="3998" y="619"/>
                  <a:ext cx="1" cy="269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077" name="Line 93"/>
                <p:cNvSpPr>
                  <a:spLocks noChangeShapeType="1"/>
                </p:cNvSpPr>
                <p:nvPr/>
              </p:nvSpPr>
              <p:spPr bwMode="auto">
                <a:xfrm>
                  <a:off x="4016" y="621"/>
                  <a:ext cx="1" cy="269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078" name="Line 94"/>
                <p:cNvSpPr>
                  <a:spLocks noChangeShapeType="1"/>
                </p:cNvSpPr>
                <p:nvPr/>
              </p:nvSpPr>
              <p:spPr bwMode="auto">
                <a:xfrm>
                  <a:off x="4025" y="621"/>
                  <a:ext cx="1" cy="27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079" name="Line 95"/>
                <p:cNvSpPr>
                  <a:spLocks noChangeShapeType="1"/>
                </p:cNvSpPr>
                <p:nvPr/>
              </p:nvSpPr>
              <p:spPr bwMode="auto">
                <a:xfrm>
                  <a:off x="4033" y="622"/>
                  <a:ext cx="1" cy="27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080" name="Line 96"/>
                <p:cNvSpPr>
                  <a:spLocks noChangeShapeType="1"/>
                </p:cNvSpPr>
                <p:nvPr/>
              </p:nvSpPr>
              <p:spPr bwMode="auto">
                <a:xfrm>
                  <a:off x="4044" y="623"/>
                  <a:ext cx="1" cy="27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081" name="Line 97"/>
                <p:cNvSpPr>
                  <a:spLocks noChangeShapeType="1"/>
                </p:cNvSpPr>
                <p:nvPr/>
              </p:nvSpPr>
              <p:spPr bwMode="auto">
                <a:xfrm>
                  <a:off x="4053" y="623"/>
                  <a:ext cx="1" cy="269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082" name="Line 98"/>
                <p:cNvSpPr>
                  <a:spLocks noChangeShapeType="1"/>
                </p:cNvSpPr>
                <p:nvPr/>
              </p:nvSpPr>
              <p:spPr bwMode="auto">
                <a:xfrm>
                  <a:off x="4063" y="624"/>
                  <a:ext cx="1" cy="27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083" name="Line 99"/>
                <p:cNvSpPr>
                  <a:spLocks noChangeShapeType="1"/>
                </p:cNvSpPr>
                <p:nvPr/>
              </p:nvSpPr>
              <p:spPr bwMode="auto">
                <a:xfrm>
                  <a:off x="4072" y="624"/>
                  <a:ext cx="1" cy="27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084" name="Line 100"/>
                <p:cNvSpPr>
                  <a:spLocks noChangeShapeType="1"/>
                </p:cNvSpPr>
                <p:nvPr/>
              </p:nvSpPr>
              <p:spPr bwMode="auto">
                <a:xfrm>
                  <a:off x="4081" y="626"/>
                  <a:ext cx="1" cy="27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085" name="Line 101"/>
                <p:cNvSpPr>
                  <a:spLocks noChangeShapeType="1"/>
                </p:cNvSpPr>
                <p:nvPr/>
              </p:nvSpPr>
              <p:spPr bwMode="auto">
                <a:xfrm flipV="1">
                  <a:off x="4090" y="624"/>
                  <a:ext cx="1" cy="272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086" name="Line 102"/>
                <p:cNvSpPr>
                  <a:spLocks noChangeShapeType="1"/>
                </p:cNvSpPr>
                <p:nvPr/>
              </p:nvSpPr>
              <p:spPr bwMode="auto">
                <a:xfrm>
                  <a:off x="4100" y="627"/>
                  <a:ext cx="1" cy="27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087" name="Line 103"/>
                <p:cNvSpPr>
                  <a:spLocks noChangeShapeType="1"/>
                </p:cNvSpPr>
                <p:nvPr/>
              </p:nvSpPr>
              <p:spPr bwMode="auto">
                <a:xfrm>
                  <a:off x="4109" y="628"/>
                  <a:ext cx="1" cy="269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088" name="Line 104"/>
                <p:cNvSpPr>
                  <a:spLocks noChangeShapeType="1"/>
                </p:cNvSpPr>
                <p:nvPr/>
              </p:nvSpPr>
              <p:spPr bwMode="auto">
                <a:xfrm>
                  <a:off x="4118" y="629"/>
                  <a:ext cx="1" cy="27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089" name="Line 105"/>
                <p:cNvSpPr>
                  <a:spLocks noChangeShapeType="1"/>
                </p:cNvSpPr>
                <p:nvPr/>
              </p:nvSpPr>
              <p:spPr bwMode="auto">
                <a:xfrm>
                  <a:off x="4127" y="629"/>
                  <a:ext cx="1" cy="269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090" name="Line 106"/>
                <p:cNvSpPr>
                  <a:spLocks noChangeShapeType="1"/>
                </p:cNvSpPr>
                <p:nvPr/>
              </p:nvSpPr>
              <p:spPr bwMode="auto">
                <a:xfrm flipV="1">
                  <a:off x="4136" y="628"/>
                  <a:ext cx="1" cy="272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091" name="Line 107"/>
                <p:cNvSpPr>
                  <a:spLocks noChangeShapeType="1"/>
                </p:cNvSpPr>
                <p:nvPr/>
              </p:nvSpPr>
              <p:spPr bwMode="auto">
                <a:xfrm>
                  <a:off x="4146" y="631"/>
                  <a:ext cx="1" cy="27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</p:grpSp>
          <p:sp>
            <p:nvSpPr>
              <p:cNvPr id="170092" name="Line 108"/>
              <p:cNvSpPr>
                <a:spLocks noChangeShapeType="1"/>
              </p:cNvSpPr>
              <p:nvPr/>
            </p:nvSpPr>
            <p:spPr bwMode="auto">
              <a:xfrm>
                <a:off x="3910" y="314"/>
                <a:ext cx="276" cy="13"/>
              </a:xfrm>
              <a:prstGeom prst="line">
                <a:avLst/>
              </a:prstGeom>
              <a:noFill/>
              <a:ln w="6350">
                <a:solidFill>
                  <a:srgbClr val="60606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093" name="Line 109"/>
              <p:cNvSpPr>
                <a:spLocks noChangeShapeType="1"/>
              </p:cNvSpPr>
              <p:nvPr/>
            </p:nvSpPr>
            <p:spPr bwMode="auto">
              <a:xfrm>
                <a:off x="3910" y="612"/>
                <a:ext cx="275" cy="17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grpSp>
            <p:nvGrpSpPr>
              <p:cNvPr id="170094" name="Group 110"/>
              <p:cNvGrpSpPr>
                <a:grpSpLocks/>
              </p:cNvGrpSpPr>
              <p:nvPr/>
            </p:nvGrpSpPr>
            <p:grpSpPr bwMode="auto">
              <a:xfrm>
                <a:off x="3937" y="275"/>
                <a:ext cx="225" cy="38"/>
                <a:chOff x="3937" y="275"/>
                <a:chExt cx="225" cy="38"/>
              </a:xfrm>
            </p:grpSpPr>
            <p:sp>
              <p:nvSpPr>
                <p:cNvPr id="170095" name="Oval 111"/>
                <p:cNvSpPr>
                  <a:spLocks noChangeArrowheads="1"/>
                </p:cNvSpPr>
                <p:nvPr/>
              </p:nvSpPr>
              <p:spPr bwMode="auto">
                <a:xfrm>
                  <a:off x="3937" y="275"/>
                  <a:ext cx="25" cy="22"/>
                </a:xfrm>
                <a:prstGeom prst="ellipse">
                  <a:avLst/>
                </a:prstGeom>
                <a:solidFill>
                  <a:srgbClr val="0000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096" name="Oval 112"/>
                <p:cNvSpPr>
                  <a:spLocks noChangeArrowheads="1"/>
                </p:cNvSpPr>
                <p:nvPr/>
              </p:nvSpPr>
              <p:spPr bwMode="auto">
                <a:xfrm>
                  <a:off x="3989" y="277"/>
                  <a:ext cx="25" cy="22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097" name="Oval 113"/>
                <p:cNvSpPr>
                  <a:spLocks noChangeArrowheads="1"/>
                </p:cNvSpPr>
                <p:nvPr/>
              </p:nvSpPr>
              <p:spPr bwMode="auto">
                <a:xfrm>
                  <a:off x="4041" y="280"/>
                  <a:ext cx="26" cy="22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098" name="Freeform 114"/>
                <p:cNvSpPr>
                  <a:spLocks/>
                </p:cNvSpPr>
                <p:nvPr/>
              </p:nvSpPr>
              <p:spPr bwMode="auto">
                <a:xfrm>
                  <a:off x="4136" y="281"/>
                  <a:ext cx="26" cy="32"/>
                </a:xfrm>
                <a:custGeom>
                  <a:avLst/>
                  <a:gdLst>
                    <a:gd name="T0" fmla="*/ 0 w 77"/>
                    <a:gd name="T1" fmla="*/ 0 h 96"/>
                    <a:gd name="T2" fmla="*/ 77 w 77"/>
                    <a:gd name="T3" fmla="*/ 3 h 96"/>
                    <a:gd name="T4" fmla="*/ 77 w 77"/>
                    <a:gd name="T5" fmla="*/ 96 h 96"/>
                    <a:gd name="T6" fmla="*/ 0 w 77"/>
                    <a:gd name="T7" fmla="*/ 89 h 96"/>
                    <a:gd name="T8" fmla="*/ 0 w 77"/>
                    <a:gd name="T9" fmla="*/ 0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7" h="96">
                      <a:moveTo>
                        <a:pt x="0" y="0"/>
                      </a:moveTo>
                      <a:lnTo>
                        <a:pt x="77" y="3"/>
                      </a:lnTo>
                      <a:lnTo>
                        <a:pt x="77" y="96"/>
                      </a:lnTo>
                      <a:lnTo>
                        <a:pt x="0" y="8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6350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</p:grpSp>
          <p:grpSp>
            <p:nvGrpSpPr>
              <p:cNvPr id="170099" name="Group 115"/>
              <p:cNvGrpSpPr>
                <a:grpSpLocks/>
              </p:cNvGrpSpPr>
              <p:nvPr/>
            </p:nvGrpSpPr>
            <p:grpSpPr bwMode="auto">
              <a:xfrm>
                <a:off x="3909" y="355"/>
                <a:ext cx="280" cy="181"/>
                <a:chOff x="3909" y="355"/>
                <a:chExt cx="280" cy="181"/>
              </a:xfrm>
            </p:grpSpPr>
            <p:sp>
              <p:nvSpPr>
                <p:cNvPr id="170100" name="Line 116"/>
                <p:cNvSpPr>
                  <a:spLocks noChangeShapeType="1"/>
                </p:cNvSpPr>
                <p:nvPr/>
              </p:nvSpPr>
              <p:spPr bwMode="auto">
                <a:xfrm>
                  <a:off x="3911" y="355"/>
                  <a:ext cx="278" cy="14"/>
                </a:xfrm>
                <a:prstGeom prst="line">
                  <a:avLst/>
                </a:prstGeom>
                <a:noFill/>
                <a:ln w="6350">
                  <a:solidFill>
                    <a:srgbClr val="60606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101" name="Line 117"/>
                <p:cNvSpPr>
                  <a:spLocks noChangeShapeType="1"/>
                </p:cNvSpPr>
                <p:nvPr/>
              </p:nvSpPr>
              <p:spPr bwMode="auto">
                <a:xfrm>
                  <a:off x="3910" y="397"/>
                  <a:ext cx="276" cy="14"/>
                </a:xfrm>
                <a:prstGeom prst="line">
                  <a:avLst/>
                </a:prstGeom>
                <a:noFill/>
                <a:ln w="6350">
                  <a:solidFill>
                    <a:srgbClr val="60606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102" name="Line 118"/>
                <p:cNvSpPr>
                  <a:spLocks noChangeShapeType="1"/>
                </p:cNvSpPr>
                <p:nvPr/>
              </p:nvSpPr>
              <p:spPr bwMode="auto">
                <a:xfrm>
                  <a:off x="3910" y="478"/>
                  <a:ext cx="275" cy="15"/>
                </a:xfrm>
                <a:prstGeom prst="line">
                  <a:avLst/>
                </a:prstGeom>
                <a:noFill/>
                <a:ln w="6350">
                  <a:solidFill>
                    <a:srgbClr val="60606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103" name="Line 119"/>
                <p:cNvSpPr>
                  <a:spLocks noChangeShapeType="1"/>
                </p:cNvSpPr>
                <p:nvPr/>
              </p:nvSpPr>
              <p:spPr bwMode="auto">
                <a:xfrm>
                  <a:off x="3909" y="519"/>
                  <a:ext cx="279" cy="17"/>
                </a:xfrm>
                <a:prstGeom prst="line">
                  <a:avLst/>
                </a:prstGeom>
                <a:noFill/>
                <a:ln w="6350">
                  <a:solidFill>
                    <a:srgbClr val="60606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104" name="Line 120"/>
                <p:cNvSpPr>
                  <a:spLocks noChangeShapeType="1"/>
                </p:cNvSpPr>
                <p:nvPr/>
              </p:nvSpPr>
              <p:spPr bwMode="auto">
                <a:xfrm>
                  <a:off x="3910" y="436"/>
                  <a:ext cx="277" cy="16"/>
                </a:xfrm>
                <a:prstGeom prst="line">
                  <a:avLst/>
                </a:prstGeom>
                <a:noFill/>
                <a:ln w="6350">
                  <a:solidFill>
                    <a:srgbClr val="60606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105" name="Freeform 121"/>
                <p:cNvSpPr>
                  <a:spLocks/>
                </p:cNvSpPr>
                <p:nvPr/>
              </p:nvSpPr>
              <p:spPr bwMode="auto">
                <a:xfrm>
                  <a:off x="3932" y="357"/>
                  <a:ext cx="227" cy="55"/>
                </a:xfrm>
                <a:custGeom>
                  <a:avLst/>
                  <a:gdLst>
                    <a:gd name="T0" fmla="*/ 0 w 681"/>
                    <a:gd name="T1" fmla="*/ 0 h 164"/>
                    <a:gd name="T2" fmla="*/ 0 w 681"/>
                    <a:gd name="T3" fmla="*/ 126 h 164"/>
                    <a:gd name="T4" fmla="*/ 681 w 681"/>
                    <a:gd name="T5" fmla="*/ 164 h 164"/>
                    <a:gd name="T6" fmla="*/ 681 w 681"/>
                    <a:gd name="T7" fmla="*/ 38 h 164"/>
                    <a:gd name="T8" fmla="*/ 0 w 681"/>
                    <a:gd name="T9" fmla="*/ 0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81" h="164">
                      <a:moveTo>
                        <a:pt x="0" y="0"/>
                      </a:moveTo>
                      <a:lnTo>
                        <a:pt x="0" y="126"/>
                      </a:lnTo>
                      <a:lnTo>
                        <a:pt x="681" y="164"/>
                      </a:lnTo>
                      <a:lnTo>
                        <a:pt x="681" y="3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 w="6350">
                  <a:solidFill>
                    <a:srgbClr val="40404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106" name="Freeform 122"/>
                <p:cNvSpPr>
                  <a:spLocks/>
                </p:cNvSpPr>
                <p:nvPr/>
              </p:nvSpPr>
              <p:spPr bwMode="auto">
                <a:xfrm>
                  <a:off x="3932" y="398"/>
                  <a:ext cx="227" cy="55"/>
                </a:xfrm>
                <a:custGeom>
                  <a:avLst/>
                  <a:gdLst>
                    <a:gd name="T0" fmla="*/ 0 w 681"/>
                    <a:gd name="T1" fmla="*/ 0 h 164"/>
                    <a:gd name="T2" fmla="*/ 0 w 681"/>
                    <a:gd name="T3" fmla="*/ 126 h 164"/>
                    <a:gd name="T4" fmla="*/ 681 w 681"/>
                    <a:gd name="T5" fmla="*/ 164 h 164"/>
                    <a:gd name="T6" fmla="*/ 681 w 681"/>
                    <a:gd name="T7" fmla="*/ 38 h 164"/>
                    <a:gd name="T8" fmla="*/ 0 w 681"/>
                    <a:gd name="T9" fmla="*/ 0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81" h="164">
                      <a:moveTo>
                        <a:pt x="0" y="0"/>
                      </a:moveTo>
                      <a:lnTo>
                        <a:pt x="0" y="126"/>
                      </a:lnTo>
                      <a:lnTo>
                        <a:pt x="681" y="164"/>
                      </a:lnTo>
                      <a:lnTo>
                        <a:pt x="681" y="3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 w="6350">
                  <a:solidFill>
                    <a:srgbClr val="40404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107" name="Freeform 123"/>
                <p:cNvSpPr>
                  <a:spLocks/>
                </p:cNvSpPr>
                <p:nvPr/>
              </p:nvSpPr>
              <p:spPr bwMode="auto">
                <a:xfrm>
                  <a:off x="3932" y="438"/>
                  <a:ext cx="227" cy="54"/>
                </a:xfrm>
                <a:custGeom>
                  <a:avLst/>
                  <a:gdLst>
                    <a:gd name="T0" fmla="*/ 0 w 681"/>
                    <a:gd name="T1" fmla="*/ 0 h 163"/>
                    <a:gd name="T2" fmla="*/ 0 w 681"/>
                    <a:gd name="T3" fmla="*/ 126 h 163"/>
                    <a:gd name="T4" fmla="*/ 681 w 681"/>
                    <a:gd name="T5" fmla="*/ 163 h 163"/>
                    <a:gd name="T6" fmla="*/ 681 w 681"/>
                    <a:gd name="T7" fmla="*/ 38 h 163"/>
                    <a:gd name="T8" fmla="*/ 0 w 681"/>
                    <a:gd name="T9" fmla="*/ 0 h 1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81" h="163">
                      <a:moveTo>
                        <a:pt x="0" y="0"/>
                      </a:moveTo>
                      <a:lnTo>
                        <a:pt x="0" y="126"/>
                      </a:lnTo>
                      <a:lnTo>
                        <a:pt x="681" y="163"/>
                      </a:lnTo>
                      <a:lnTo>
                        <a:pt x="681" y="3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 w="6350">
                  <a:solidFill>
                    <a:srgbClr val="40404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108" name="Freeform 124"/>
                <p:cNvSpPr>
                  <a:spLocks/>
                </p:cNvSpPr>
                <p:nvPr/>
              </p:nvSpPr>
              <p:spPr bwMode="auto">
                <a:xfrm>
                  <a:off x="3932" y="479"/>
                  <a:ext cx="228" cy="57"/>
                </a:xfrm>
                <a:custGeom>
                  <a:avLst/>
                  <a:gdLst>
                    <a:gd name="T0" fmla="*/ 0 w 683"/>
                    <a:gd name="T1" fmla="*/ 0 h 170"/>
                    <a:gd name="T2" fmla="*/ 0 w 683"/>
                    <a:gd name="T3" fmla="*/ 125 h 170"/>
                    <a:gd name="T4" fmla="*/ 683 w 683"/>
                    <a:gd name="T5" fmla="*/ 170 h 170"/>
                    <a:gd name="T6" fmla="*/ 683 w 683"/>
                    <a:gd name="T7" fmla="*/ 38 h 170"/>
                    <a:gd name="T8" fmla="*/ 0 w 683"/>
                    <a:gd name="T9" fmla="*/ 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83" h="170">
                      <a:moveTo>
                        <a:pt x="0" y="0"/>
                      </a:moveTo>
                      <a:lnTo>
                        <a:pt x="0" y="125"/>
                      </a:lnTo>
                      <a:lnTo>
                        <a:pt x="683" y="170"/>
                      </a:lnTo>
                      <a:lnTo>
                        <a:pt x="683" y="3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 w="6350">
                  <a:solidFill>
                    <a:srgbClr val="40404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grpSp>
              <p:nvGrpSpPr>
                <p:cNvPr id="170109" name="Group 125"/>
                <p:cNvGrpSpPr>
                  <a:grpSpLocks/>
                </p:cNvGrpSpPr>
                <p:nvPr/>
              </p:nvGrpSpPr>
              <p:grpSpPr bwMode="auto">
                <a:xfrm>
                  <a:off x="3954" y="369"/>
                  <a:ext cx="179" cy="73"/>
                  <a:chOff x="3954" y="369"/>
                  <a:chExt cx="179" cy="73"/>
                </a:xfrm>
              </p:grpSpPr>
              <p:sp>
                <p:nvSpPr>
                  <p:cNvPr id="170110" name="Oval 126"/>
                  <p:cNvSpPr>
                    <a:spLocks noChangeArrowheads="1"/>
                  </p:cNvSpPr>
                  <p:nvPr/>
                </p:nvSpPr>
                <p:spPr bwMode="auto">
                  <a:xfrm>
                    <a:off x="4095" y="375"/>
                    <a:ext cx="4" cy="2"/>
                  </a:xfrm>
                  <a:prstGeom prst="ellipse">
                    <a:avLst/>
                  </a:prstGeom>
                  <a:solidFill>
                    <a:srgbClr val="00000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111" name="Freeform 127"/>
                  <p:cNvSpPr>
                    <a:spLocks/>
                  </p:cNvSpPr>
                  <p:nvPr/>
                </p:nvSpPr>
                <p:spPr bwMode="auto">
                  <a:xfrm>
                    <a:off x="3974" y="407"/>
                    <a:ext cx="139" cy="24"/>
                  </a:xfrm>
                  <a:custGeom>
                    <a:avLst/>
                    <a:gdLst>
                      <a:gd name="T0" fmla="*/ 0 w 417"/>
                      <a:gd name="T1" fmla="*/ 72 h 72"/>
                      <a:gd name="T2" fmla="*/ 0 w 417"/>
                      <a:gd name="T3" fmla="*/ 0 h 72"/>
                      <a:gd name="T4" fmla="*/ 417 w 417"/>
                      <a:gd name="T5" fmla="*/ 26 h 7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17" h="72">
                        <a:moveTo>
                          <a:pt x="0" y="72"/>
                        </a:moveTo>
                        <a:lnTo>
                          <a:pt x="0" y="0"/>
                        </a:lnTo>
                        <a:lnTo>
                          <a:pt x="417" y="26"/>
                        </a:lnTo>
                      </a:path>
                    </a:pathLst>
                  </a:custGeom>
                  <a:noFill/>
                  <a:ln w="635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112" name="Freeform 128"/>
                  <p:cNvSpPr>
                    <a:spLocks/>
                  </p:cNvSpPr>
                  <p:nvPr/>
                </p:nvSpPr>
                <p:spPr bwMode="auto">
                  <a:xfrm>
                    <a:off x="3979" y="419"/>
                    <a:ext cx="129" cy="13"/>
                  </a:xfrm>
                  <a:custGeom>
                    <a:avLst/>
                    <a:gdLst>
                      <a:gd name="T0" fmla="*/ 0 w 388"/>
                      <a:gd name="T1" fmla="*/ 0 h 38"/>
                      <a:gd name="T2" fmla="*/ 0 w 388"/>
                      <a:gd name="T3" fmla="*/ 14 h 38"/>
                      <a:gd name="T4" fmla="*/ 388 w 388"/>
                      <a:gd name="T5" fmla="*/ 38 h 38"/>
                      <a:gd name="T6" fmla="*/ 388 w 388"/>
                      <a:gd name="T7" fmla="*/ 22 h 38"/>
                      <a:gd name="T8" fmla="*/ 0 w 388"/>
                      <a:gd name="T9" fmla="*/ 0 h 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88" h="38">
                        <a:moveTo>
                          <a:pt x="0" y="0"/>
                        </a:moveTo>
                        <a:lnTo>
                          <a:pt x="0" y="14"/>
                        </a:lnTo>
                        <a:lnTo>
                          <a:pt x="388" y="38"/>
                        </a:lnTo>
                        <a:lnTo>
                          <a:pt x="388" y="2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6350">
                    <a:solidFill>
                      <a:srgbClr val="A0A0A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113" name="Freeform 129"/>
                  <p:cNvSpPr>
                    <a:spLocks/>
                  </p:cNvSpPr>
                  <p:nvPr/>
                </p:nvSpPr>
                <p:spPr bwMode="auto">
                  <a:xfrm>
                    <a:off x="4065" y="433"/>
                    <a:ext cx="42" cy="9"/>
                  </a:xfrm>
                  <a:custGeom>
                    <a:avLst/>
                    <a:gdLst>
                      <a:gd name="T0" fmla="*/ 0 w 124"/>
                      <a:gd name="T1" fmla="*/ 0 h 25"/>
                      <a:gd name="T2" fmla="*/ 124 w 124"/>
                      <a:gd name="T3" fmla="*/ 6 h 25"/>
                      <a:gd name="T4" fmla="*/ 124 w 124"/>
                      <a:gd name="T5" fmla="*/ 25 h 25"/>
                      <a:gd name="T6" fmla="*/ 0 w 124"/>
                      <a:gd name="T7" fmla="*/ 18 h 25"/>
                      <a:gd name="T8" fmla="*/ 0 w 124"/>
                      <a:gd name="T9" fmla="*/ 0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4" h="25">
                        <a:moveTo>
                          <a:pt x="0" y="0"/>
                        </a:moveTo>
                        <a:lnTo>
                          <a:pt x="124" y="6"/>
                        </a:lnTo>
                        <a:lnTo>
                          <a:pt x="124" y="25"/>
                        </a:lnTo>
                        <a:lnTo>
                          <a:pt x="0" y="1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114" name="Freeform 130"/>
                  <p:cNvSpPr>
                    <a:spLocks/>
                  </p:cNvSpPr>
                  <p:nvPr/>
                </p:nvSpPr>
                <p:spPr bwMode="auto">
                  <a:xfrm>
                    <a:off x="3986" y="369"/>
                    <a:ext cx="99" cy="30"/>
                  </a:xfrm>
                  <a:custGeom>
                    <a:avLst/>
                    <a:gdLst>
                      <a:gd name="T0" fmla="*/ 0 w 297"/>
                      <a:gd name="T1" fmla="*/ 3 h 91"/>
                      <a:gd name="T2" fmla="*/ 0 w 297"/>
                      <a:gd name="T3" fmla="*/ 74 h 91"/>
                      <a:gd name="T4" fmla="*/ 296 w 297"/>
                      <a:gd name="T5" fmla="*/ 91 h 91"/>
                      <a:gd name="T6" fmla="*/ 297 w 297"/>
                      <a:gd name="T7" fmla="*/ 7 h 91"/>
                      <a:gd name="T8" fmla="*/ 163 w 297"/>
                      <a:gd name="T9" fmla="*/ 0 h 91"/>
                      <a:gd name="T10" fmla="*/ 147 w 297"/>
                      <a:gd name="T11" fmla="*/ 12 h 91"/>
                      <a:gd name="T12" fmla="*/ 0 w 297"/>
                      <a:gd name="T13" fmla="*/ 3 h 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97" h="91">
                        <a:moveTo>
                          <a:pt x="0" y="3"/>
                        </a:moveTo>
                        <a:lnTo>
                          <a:pt x="0" y="74"/>
                        </a:lnTo>
                        <a:lnTo>
                          <a:pt x="296" y="91"/>
                        </a:lnTo>
                        <a:lnTo>
                          <a:pt x="297" y="7"/>
                        </a:lnTo>
                        <a:lnTo>
                          <a:pt x="163" y="0"/>
                        </a:lnTo>
                        <a:lnTo>
                          <a:pt x="147" y="12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115" name="Freeform 131"/>
                  <p:cNvSpPr>
                    <a:spLocks/>
                  </p:cNvSpPr>
                  <p:nvPr/>
                </p:nvSpPr>
                <p:spPr bwMode="auto">
                  <a:xfrm>
                    <a:off x="3954" y="376"/>
                    <a:ext cx="179" cy="14"/>
                  </a:xfrm>
                  <a:custGeom>
                    <a:avLst/>
                    <a:gdLst>
                      <a:gd name="T0" fmla="*/ 18 w 537"/>
                      <a:gd name="T1" fmla="*/ 0 h 42"/>
                      <a:gd name="T2" fmla="*/ 8 w 537"/>
                      <a:gd name="T3" fmla="*/ 0 h 42"/>
                      <a:gd name="T4" fmla="*/ 0 w 537"/>
                      <a:gd name="T5" fmla="*/ 0 h 42"/>
                      <a:gd name="T6" fmla="*/ 0 w 537"/>
                      <a:gd name="T7" fmla="*/ 8 h 42"/>
                      <a:gd name="T8" fmla="*/ 0 w 537"/>
                      <a:gd name="T9" fmla="*/ 12 h 42"/>
                      <a:gd name="T10" fmla="*/ 8 w 537"/>
                      <a:gd name="T11" fmla="*/ 15 h 42"/>
                      <a:gd name="T12" fmla="*/ 18 w 537"/>
                      <a:gd name="T13" fmla="*/ 15 h 42"/>
                      <a:gd name="T14" fmla="*/ 526 w 537"/>
                      <a:gd name="T15" fmla="*/ 42 h 42"/>
                      <a:gd name="T16" fmla="*/ 536 w 537"/>
                      <a:gd name="T17" fmla="*/ 42 h 42"/>
                      <a:gd name="T18" fmla="*/ 537 w 537"/>
                      <a:gd name="T19" fmla="*/ 31 h 42"/>
                      <a:gd name="T20" fmla="*/ 529 w 537"/>
                      <a:gd name="T21" fmla="*/ 28 h 42"/>
                      <a:gd name="T22" fmla="*/ 508 w 537"/>
                      <a:gd name="T23" fmla="*/ 27 h 42"/>
                      <a:gd name="T24" fmla="*/ 18 w 537"/>
                      <a:gd name="T25" fmla="*/ 0 h 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537" h="42">
                        <a:moveTo>
                          <a:pt x="18" y="0"/>
                        </a:moveTo>
                        <a:lnTo>
                          <a:pt x="8" y="0"/>
                        </a:lnTo>
                        <a:lnTo>
                          <a:pt x="0" y="0"/>
                        </a:lnTo>
                        <a:lnTo>
                          <a:pt x="0" y="8"/>
                        </a:lnTo>
                        <a:lnTo>
                          <a:pt x="0" y="12"/>
                        </a:lnTo>
                        <a:lnTo>
                          <a:pt x="8" y="15"/>
                        </a:lnTo>
                        <a:lnTo>
                          <a:pt x="18" y="15"/>
                        </a:lnTo>
                        <a:lnTo>
                          <a:pt x="526" y="42"/>
                        </a:lnTo>
                        <a:lnTo>
                          <a:pt x="536" y="42"/>
                        </a:lnTo>
                        <a:lnTo>
                          <a:pt x="537" y="31"/>
                        </a:lnTo>
                        <a:lnTo>
                          <a:pt x="529" y="28"/>
                        </a:lnTo>
                        <a:lnTo>
                          <a:pt x="508" y="27"/>
                        </a:lnTo>
                        <a:lnTo>
                          <a:pt x="18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</p:grpSp>
        </p:grpSp>
      </p:grpSp>
      <p:grpSp>
        <p:nvGrpSpPr>
          <p:cNvPr id="170116" name="Group 132"/>
          <p:cNvGrpSpPr>
            <a:grpSpLocks/>
          </p:cNvGrpSpPr>
          <p:nvPr/>
        </p:nvGrpSpPr>
        <p:grpSpPr bwMode="auto">
          <a:xfrm>
            <a:off x="3076575" y="1558925"/>
            <a:ext cx="2230438" cy="1271588"/>
            <a:chOff x="1802" y="803"/>
            <a:chExt cx="1582" cy="883"/>
          </a:xfrm>
        </p:grpSpPr>
        <p:grpSp>
          <p:nvGrpSpPr>
            <p:cNvPr id="170117" name="Group 133"/>
            <p:cNvGrpSpPr>
              <a:grpSpLocks/>
            </p:cNvGrpSpPr>
            <p:nvPr/>
          </p:nvGrpSpPr>
          <p:grpSpPr bwMode="auto">
            <a:xfrm>
              <a:off x="2724" y="883"/>
              <a:ext cx="660" cy="763"/>
              <a:chOff x="2724" y="883"/>
              <a:chExt cx="660" cy="763"/>
            </a:xfrm>
          </p:grpSpPr>
          <p:grpSp>
            <p:nvGrpSpPr>
              <p:cNvPr id="170118" name="Group 134"/>
              <p:cNvGrpSpPr>
                <a:grpSpLocks/>
              </p:cNvGrpSpPr>
              <p:nvPr/>
            </p:nvGrpSpPr>
            <p:grpSpPr bwMode="auto">
              <a:xfrm>
                <a:off x="2975" y="883"/>
                <a:ext cx="409" cy="616"/>
                <a:chOff x="2975" y="883"/>
                <a:chExt cx="409" cy="616"/>
              </a:xfrm>
            </p:grpSpPr>
            <p:grpSp>
              <p:nvGrpSpPr>
                <p:cNvPr id="170119" name="Group 135"/>
                <p:cNvGrpSpPr>
                  <a:grpSpLocks/>
                </p:cNvGrpSpPr>
                <p:nvPr/>
              </p:nvGrpSpPr>
              <p:grpSpPr bwMode="auto">
                <a:xfrm>
                  <a:off x="3077" y="963"/>
                  <a:ext cx="307" cy="455"/>
                  <a:chOff x="3077" y="963"/>
                  <a:chExt cx="307" cy="455"/>
                </a:xfrm>
              </p:grpSpPr>
              <p:grpSp>
                <p:nvGrpSpPr>
                  <p:cNvPr id="170120" name="Group 136"/>
                  <p:cNvGrpSpPr>
                    <a:grpSpLocks/>
                  </p:cNvGrpSpPr>
                  <p:nvPr/>
                </p:nvGrpSpPr>
                <p:grpSpPr bwMode="auto">
                  <a:xfrm>
                    <a:off x="3077" y="963"/>
                    <a:ext cx="307" cy="455"/>
                    <a:chOff x="3077" y="963"/>
                    <a:chExt cx="307" cy="455"/>
                  </a:xfrm>
                </p:grpSpPr>
                <p:grpSp>
                  <p:nvGrpSpPr>
                    <p:cNvPr id="170121" name="Group 13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154" y="990"/>
                      <a:ext cx="230" cy="374"/>
                      <a:chOff x="3154" y="990"/>
                      <a:chExt cx="230" cy="374"/>
                    </a:xfrm>
                  </p:grpSpPr>
                  <p:grpSp>
                    <p:nvGrpSpPr>
                      <p:cNvPr id="170122" name="Group 13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180" y="990"/>
                        <a:ext cx="204" cy="374"/>
                        <a:chOff x="3180" y="990"/>
                        <a:chExt cx="204" cy="374"/>
                      </a:xfrm>
                    </p:grpSpPr>
                    <p:sp>
                      <p:nvSpPr>
                        <p:cNvPr id="170123" name="Oval 139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283" y="1204"/>
                          <a:ext cx="101" cy="107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zh-HK" altLang="en-US"/>
                        </a:p>
                      </p:txBody>
                    </p:sp>
                    <p:sp>
                      <p:nvSpPr>
                        <p:cNvPr id="170124" name="Oval 140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206" y="1231"/>
                          <a:ext cx="126" cy="133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zh-HK" altLang="en-US"/>
                        </a:p>
                      </p:txBody>
                    </p:sp>
                    <p:sp>
                      <p:nvSpPr>
                        <p:cNvPr id="170125" name="Oval 141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257" y="1070"/>
                          <a:ext cx="102" cy="107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zh-HK" altLang="en-US"/>
                        </a:p>
                      </p:txBody>
                    </p:sp>
                    <p:sp>
                      <p:nvSpPr>
                        <p:cNvPr id="170126" name="Oval 142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180" y="990"/>
                          <a:ext cx="128" cy="134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zh-HK" altLang="en-US"/>
                        </a:p>
                      </p:txBody>
                    </p:sp>
                    <p:sp>
                      <p:nvSpPr>
                        <p:cNvPr id="170127" name="Freeform 143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3260" y="1072"/>
                          <a:ext cx="88" cy="214"/>
                        </a:xfrm>
                        <a:custGeom>
                          <a:avLst/>
                          <a:gdLst>
                            <a:gd name="T0" fmla="*/ 263 w 263"/>
                            <a:gd name="T1" fmla="*/ 636 h 641"/>
                            <a:gd name="T2" fmla="*/ 152 w 263"/>
                            <a:gd name="T3" fmla="*/ 641 h 641"/>
                            <a:gd name="T4" fmla="*/ 0 w 263"/>
                            <a:gd name="T5" fmla="*/ 0 h 641"/>
                            <a:gd name="T6" fmla="*/ 163 w 263"/>
                            <a:gd name="T7" fmla="*/ 51 h 641"/>
                            <a:gd name="T8" fmla="*/ 167 w 263"/>
                            <a:gd name="T9" fmla="*/ 365 h 641"/>
                            <a:gd name="T10" fmla="*/ 263 w 263"/>
                            <a:gd name="T11" fmla="*/ 636 h 641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</a:cxnLst>
                          <a:rect l="0" t="0" r="r" b="b"/>
                          <a:pathLst>
                            <a:path w="263" h="641">
                              <a:moveTo>
                                <a:pt x="263" y="636"/>
                              </a:moveTo>
                              <a:lnTo>
                                <a:pt x="152" y="641"/>
                              </a:lnTo>
                              <a:lnTo>
                                <a:pt x="0" y="0"/>
                              </a:lnTo>
                              <a:lnTo>
                                <a:pt x="163" y="51"/>
                              </a:lnTo>
                              <a:lnTo>
                                <a:pt x="167" y="365"/>
                              </a:lnTo>
                              <a:lnTo>
                                <a:pt x="263" y="636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FFFFFF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14:hiddenLine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zh-HK" altLang="en-US"/>
                        </a:p>
                      </p:txBody>
                    </p:sp>
                  </p:grpSp>
                  <p:sp>
                    <p:nvSpPr>
                      <p:cNvPr id="170128" name="Oval 14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54" y="1097"/>
                        <a:ext cx="179" cy="187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63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HK" altLang="en-US"/>
                      </a:p>
                    </p:txBody>
                  </p:sp>
                  <p:sp>
                    <p:nvSpPr>
                      <p:cNvPr id="170129" name="Oval 14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54" y="1204"/>
                        <a:ext cx="128" cy="134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63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HK" altLang="en-US"/>
                      </a:p>
                    </p:txBody>
                  </p:sp>
                  <p:sp>
                    <p:nvSpPr>
                      <p:cNvPr id="170130" name="Freeform 14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193" y="1049"/>
                        <a:ext cx="92" cy="230"/>
                      </a:xfrm>
                      <a:custGeom>
                        <a:avLst/>
                        <a:gdLst>
                          <a:gd name="T0" fmla="*/ 252 w 277"/>
                          <a:gd name="T1" fmla="*/ 116 h 690"/>
                          <a:gd name="T2" fmla="*/ 219 w 277"/>
                          <a:gd name="T3" fmla="*/ 264 h 690"/>
                          <a:gd name="T4" fmla="*/ 277 w 277"/>
                          <a:gd name="T5" fmla="*/ 596 h 690"/>
                          <a:gd name="T6" fmla="*/ 167 w 277"/>
                          <a:gd name="T7" fmla="*/ 690 h 690"/>
                          <a:gd name="T8" fmla="*/ 0 w 277"/>
                          <a:gd name="T9" fmla="*/ 291 h 690"/>
                          <a:gd name="T10" fmla="*/ 132 w 277"/>
                          <a:gd name="T11" fmla="*/ 0 h 690"/>
                          <a:gd name="T12" fmla="*/ 252 w 277"/>
                          <a:gd name="T13" fmla="*/ 116 h 69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277" h="690">
                            <a:moveTo>
                              <a:pt x="252" y="116"/>
                            </a:moveTo>
                            <a:lnTo>
                              <a:pt x="219" y="264"/>
                            </a:lnTo>
                            <a:lnTo>
                              <a:pt x="277" y="596"/>
                            </a:lnTo>
                            <a:lnTo>
                              <a:pt x="167" y="690"/>
                            </a:lnTo>
                            <a:lnTo>
                              <a:pt x="0" y="291"/>
                            </a:lnTo>
                            <a:lnTo>
                              <a:pt x="132" y="0"/>
                            </a:lnTo>
                            <a:lnTo>
                              <a:pt x="252" y="116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zh-HK" altLang="en-US"/>
                      </a:p>
                    </p:txBody>
                  </p:sp>
                </p:grpSp>
                <p:sp>
                  <p:nvSpPr>
                    <p:cNvPr id="170131" name="Oval 14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54" y="1312"/>
                      <a:ext cx="102" cy="106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132" name="Oval 1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77" y="963"/>
                      <a:ext cx="128" cy="13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133" name="Freeform 149"/>
                    <p:cNvSpPr>
                      <a:spLocks/>
                    </p:cNvSpPr>
                    <p:nvPr/>
                  </p:nvSpPr>
                  <p:spPr bwMode="auto">
                    <a:xfrm>
                      <a:off x="3184" y="1290"/>
                      <a:ext cx="69" cy="48"/>
                    </a:xfrm>
                    <a:custGeom>
                      <a:avLst/>
                      <a:gdLst>
                        <a:gd name="T0" fmla="*/ 205 w 205"/>
                        <a:gd name="T1" fmla="*/ 89 h 143"/>
                        <a:gd name="T2" fmla="*/ 143 w 205"/>
                        <a:gd name="T3" fmla="*/ 143 h 143"/>
                        <a:gd name="T4" fmla="*/ 0 w 205"/>
                        <a:gd name="T5" fmla="*/ 70 h 143"/>
                        <a:gd name="T6" fmla="*/ 143 w 205"/>
                        <a:gd name="T7" fmla="*/ 0 h 143"/>
                        <a:gd name="T8" fmla="*/ 205 w 205"/>
                        <a:gd name="T9" fmla="*/ 89 h 14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05" h="143">
                          <a:moveTo>
                            <a:pt x="205" y="89"/>
                          </a:moveTo>
                          <a:lnTo>
                            <a:pt x="143" y="143"/>
                          </a:lnTo>
                          <a:lnTo>
                            <a:pt x="0" y="70"/>
                          </a:lnTo>
                          <a:lnTo>
                            <a:pt x="143" y="0"/>
                          </a:lnTo>
                          <a:lnTo>
                            <a:pt x="205" y="89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</p:grpSp>
              <p:sp>
                <p:nvSpPr>
                  <p:cNvPr id="170134" name="Freeform 150"/>
                  <p:cNvSpPr>
                    <a:spLocks/>
                  </p:cNvSpPr>
                  <p:nvPr/>
                </p:nvSpPr>
                <p:spPr bwMode="auto">
                  <a:xfrm>
                    <a:off x="3175" y="1024"/>
                    <a:ext cx="41" cy="76"/>
                  </a:xfrm>
                  <a:custGeom>
                    <a:avLst/>
                    <a:gdLst>
                      <a:gd name="T0" fmla="*/ 62 w 123"/>
                      <a:gd name="T1" fmla="*/ 0 h 228"/>
                      <a:gd name="T2" fmla="*/ 123 w 123"/>
                      <a:gd name="T3" fmla="*/ 4 h 228"/>
                      <a:gd name="T4" fmla="*/ 99 w 123"/>
                      <a:gd name="T5" fmla="*/ 228 h 228"/>
                      <a:gd name="T6" fmla="*/ 0 w 123"/>
                      <a:gd name="T7" fmla="*/ 183 h 228"/>
                      <a:gd name="T8" fmla="*/ 62 w 123"/>
                      <a:gd name="T9" fmla="*/ 0 h 2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3" h="228">
                        <a:moveTo>
                          <a:pt x="62" y="0"/>
                        </a:moveTo>
                        <a:lnTo>
                          <a:pt x="123" y="4"/>
                        </a:lnTo>
                        <a:lnTo>
                          <a:pt x="99" y="228"/>
                        </a:lnTo>
                        <a:lnTo>
                          <a:pt x="0" y="183"/>
                        </a:lnTo>
                        <a:lnTo>
                          <a:pt x="62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  <p:grpSp>
              <p:nvGrpSpPr>
                <p:cNvPr id="170135" name="Group 151"/>
                <p:cNvGrpSpPr>
                  <a:grpSpLocks/>
                </p:cNvGrpSpPr>
                <p:nvPr/>
              </p:nvGrpSpPr>
              <p:grpSpPr bwMode="auto">
                <a:xfrm>
                  <a:off x="2975" y="883"/>
                  <a:ext cx="281" cy="561"/>
                  <a:chOff x="2975" y="883"/>
                  <a:chExt cx="281" cy="561"/>
                </a:xfrm>
              </p:grpSpPr>
              <p:sp>
                <p:nvSpPr>
                  <p:cNvPr id="170136" name="Oval 152"/>
                  <p:cNvSpPr>
                    <a:spLocks noChangeArrowheads="1"/>
                  </p:cNvSpPr>
                  <p:nvPr/>
                </p:nvSpPr>
                <p:spPr bwMode="auto">
                  <a:xfrm>
                    <a:off x="3000" y="1204"/>
                    <a:ext cx="230" cy="240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137" name="Oval 153"/>
                  <p:cNvSpPr>
                    <a:spLocks noChangeArrowheads="1"/>
                  </p:cNvSpPr>
                  <p:nvPr/>
                </p:nvSpPr>
                <p:spPr bwMode="auto">
                  <a:xfrm>
                    <a:off x="3026" y="1044"/>
                    <a:ext cx="230" cy="240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138" name="Oval 154"/>
                  <p:cNvSpPr>
                    <a:spLocks noChangeArrowheads="1"/>
                  </p:cNvSpPr>
                  <p:nvPr/>
                </p:nvSpPr>
                <p:spPr bwMode="auto">
                  <a:xfrm>
                    <a:off x="2975" y="883"/>
                    <a:ext cx="179" cy="187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139" name="Oval 155"/>
                  <p:cNvSpPr>
                    <a:spLocks noChangeArrowheads="1"/>
                  </p:cNvSpPr>
                  <p:nvPr/>
                </p:nvSpPr>
                <p:spPr bwMode="auto">
                  <a:xfrm>
                    <a:off x="3077" y="990"/>
                    <a:ext cx="102" cy="107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140" name="Freeform 156"/>
                  <p:cNvSpPr>
                    <a:spLocks/>
                  </p:cNvSpPr>
                  <p:nvPr/>
                </p:nvSpPr>
                <p:spPr bwMode="auto">
                  <a:xfrm>
                    <a:off x="3027" y="972"/>
                    <a:ext cx="155" cy="208"/>
                  </a:xfrm>
                  <a:custGeom>
                    <a:avLst/>
                    <a:gdLst>
                      <a:gd name="T0" fmla="*/ 330 w 464"/>
                      <a:gd name="T1" fmla="*/ 25 h 625"/>
                      <a:gd name="T2" fmla="*/ 325 w 464"/>
                      <a:gd name="T3" fmla="*/ 101 h 625"/>
                      <a:gd name="T4" fmla="*/ 435 w 464"/>
                      <a:gd name="T5" fmla="*/ 240 h 625"/>
                      <a:gd name="T6" fmla="*/ 464 w 464"/>
                      <a:gd name="T7" fmla="*/ 255 h 625"/>
                      <a:gd name="T8" fmla="*/ 302 w 464"/>
                      <a:gd name="T9" fmla="*/ 625 h 625"/>
                      <a:gd name="T10" fmla="*/ 0 w 464"/>
                      <a:gd name="T11" fmla="*/ 0 h 625"/>
                      <a:gd name="T12" fmla="*/ 330 w 464"/>
                      <a:gd name="T13" fmla="*/ 25 h 6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464" h="625">
                        <a:moveTo>
                          <a:pt x="330" y="25"/>
                        </a:moveTo>
                        <a:lnTo>
                          <a:pt x="325" y="101"/>
                        </a:lnTo>
                        <a:lnTo>
                          <a:pt x="435" y="240"/>
                        </a:lnTo>
                        <a:lnTo>
                          <a:pt x="464" y="255"/>
                        </a:lnTo>
                        <a:lnTo>
                          <a:pt x="302" y="625"/>
                        </a:lnTo>
                        <a:lnTo>
                          <a:pt x="0" y="0"/>
                        </a:lnTo>
                        <a:lnTo>
                          <a:pt x="330" y="2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141" name="Freeform 157"/>
                  <p:cNvSpPr>
                    <a:spLocks/>
                  </p:cNvSpPr>
                  <p:nvPr/>
                </p:nvSpPr>
                <p:spPr bwMode="auto">
                  <a:xfrm>
                    <a:off x="3099" y="1250"/>
                    <a:ext cx="102" cy="63"/>
                  </a:xfrm>
                  <a:custGeom>
                    <a:avLst/>
                    <a:gdLst>
                      <a:gd name="T0" fmla="*/ 272 w 306"/>
                      <a:gd name="T1" fmla="*/ 26 h 189"/>
                      <a:gd name="T2" fmla="*/ 306 w 306"/>
                      <a:gd name="T3" fmla="*/ 84 h 189"/>
                      <a:gd name="T4" fmla="*/ 0 w 306"/>
                      <a:gd name="T5" fmla="*/ 189 h 189"/>
                      <a:gd name="T6" fmla="*/ 9 w 306"/>
                      <a:gd name="T7" fmla="*/ 0 h 189"/>
                      <a:gd name="T8" fmla="*/ 272 w 306"/>
                      <a:gd name="T9" fmla="*/ 26 h 18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06" h="189">
                        <a:moveTo>
                          <a:pt x="272" y="26"/>
                        </a:moveTo>
                        <a:lnTo>
                          <a:pt x="306" y="84"/>
                        </a:lnTo>
                        <a:lnTo>
                          <a:pt x="0" y="189"/>
                        </a:lnTo>
                        <a:lnTo>
                          <a:pt x="9" y="0"/>
                        </a:lnTo>
                        <a:lnTo>
                          <a:pt x="272" y="2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  <p:sp>
              <p:nvSpPr>
                <p:cNvPr id="170142" name="Oval 158"/>
                <p:cNvSpPr>
                  <a:spLocks noChangeArrowheads="1"/>
                </p:cNvSpPr>
                <p:nvPr/>
              </p:nvSpPr>
              <p:spPr bwMode="auto">
                <a:xfrm>
                  <a:off x="2975" y="1365"/>
                  <a:ext cx="127" cy="134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143" name="Freeform 159"/>
                <p:cNvSpPr>
                  <a:spLocks/>
                </p:cNvSpPr>
                <p:nvPr/>
              </p:nvSpPr>
              <p:spPr bwMode="auto">
                <a:xfrm>
                  <a:off x="3056" y="1354"/>
                  <a:ext cx="70" cy="73"/>
                </a:xfrm>
                <a:custGeom>
                  <a:avLst/>
                  <a:gdLst>
                    <a:gd name="T0" fmla="*/ 86 w 209"/>
                    <a:gd name="T1" fmla="*/ 219 h 219"/>
                    <a:gd name="T2" fmla="*/ 209 w 209"/>
                    <a:gd name="T3" fmla="*/ 144 h 219"/>
                    <a:gd name="T4" fmla="*/ 66 w 209"/>
                    <a:gd name="T5" fmla="*/ 0 h 219"/>
                    <a:gd name="T6" fmla="*/ 0 w 209"/>
                    <a:gd name="T7" fmla="*/ 80 h 219"/>
                    <a:gd name="T8" fmla="*/ 86 w 209"/>
                    <a:gd name="T9" fmla="*/ 219 h 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9" h="219">
                      <a:moveTo>
                        <a:pt x="86" y="219"/>
                      </a:moveTo>
                      <a:lnTo>
                        <a:pt x="209" y="144"/>
                      </a:lnTo>
                      <a:lnTo>
                        <a:pt x="66" y="0"/>
                      </a:lnTo>
                      <a:lnTo>
                        <a:pt x="0" y="80"/>
                      </a:lnTo>
                      <a:lnTo>
                        <a:pt x="86" y="2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</p:grpSp>
          <p:sp>
            <p:nvSpPr>
              <p:cNvPr id="170144" name="Oval 160"/>
              <p:cNvSpPr>
                <a:spLocks noChangeArrowheads="1"/>
              </p:cNvSpPr>
              <p:nvPr/>
            </p:nvSpPr>
            <p:spPr bwMode="auto">
              <a:xfrm>
                <a:off x="2724" y="1486"/>
                <a:ext cx="153" cy="160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145" name="Oval 161"/>
              <p:cNvSpPr>
                <a:spLocks noChangeArrowheads="1"/>
              </p:cNvSpPr>
              <p:nvPr/>
            </p:nvSpPr>
            <p:spPr bwMode="auto">
              <a:xfrm>
                <a:off x="2846" y="1486"/>
                <a:ext cx="128" cy="133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146" name="Oval 162"/>
              <p:cNvSpPr>
                <a:spLocks noChangeArrowheads="1"/>
              </p:cNvSpPr>
              <p:nvPr/>
            </p:nvSpPr>
            <p:spPr bwMode="auto">
              <a:xfrm>
                <a:off x="2917" y="1442"/>
                <a:ext cx="127" cy="134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147" name="Freeform 163"/>
              <p:cNvSpPr>
                <a:spLocks/>
              </p:cNvSpPr>
              <p:nvPr/>
            </p:nvSpPr>
            <p:spPr bwMode="auto">
              <a:xfrm>
                <a:off x="2815" y="1424"/>
                <a:ext cx="250" cy="177"/>
              </a:xfrm>
              <a:custGeom>
                <a:avLst/>
                <a:gdLst>
                  <a:gd name="T0" fmla="*/ 697 w 750"/>
                  <a:gd name="T1" fmla="*/ 154 h 530"/>
                  <a:gd name="T2" fmla="*/ 629 w 750"/>
                  <a:gd name="T3" fmla="*/ 190 h 530"/>
                  <a:gd name="T4" fmla="*/ 428 w 750"/>
                  <a:gd name="T5" fmla="*/ 400 h 530"/>
                  <a:gd name="T6" fmla="*/ 380 w 750"/>
                  <a:gd name="T7" fmla="*/ 489 h 530"/>
                  <a:gd name="T8" fmla="*/ 159 w 750"/>
                  <a:gd name="T9" fmla="*/ 489 h 530"/>
                  <a:gd name="T10" fmla="*/ 112 w 750"/>
                  <a:gd name="T11" fmla="*/ 530 h 530"/>
                  <a:gd name="T12" fmla="*/ 0 w 750"/>
                  <a:gd name="T13" fmla="*/ 375 h 530"/>
                  <a:gd name="T14" fmla="*/ 506 w 750"/>
                  <a:gd name="T15" fmla="*/ 0 h 530"/>
                  <a:gd name="T16" fmla="*/ 750 w 750"/>
                  <a:gd name="T17" fmla="*/ 86 h 530"/>
                  <a:gd name="T18" fmla="*/ 697 w 750"/>
                  <a:gd name="T19" fmla="*/ 154 h 5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50" h="530">
                    <a:moveTo>
                      <a:pt x="697" y="154"/>
                    </a:moveTo>
                    <a:lnTo>
                      <a:pt x="629" y="190"/>
                    </a:lnTo>
                    <a:lnTo>
                      <a:pt x="428" y="400"/>
                    </a:lnTo>
                    <a:lnTo>
                      <a:pt x="380" y="489"/>
                    </a:lnTo>
                    <a:lnTo>
                      <a:pt x="159" y="489"/>
                    </a:lnTo>
                    <a:lnTo>
                      <a:pt x="112" y="530"/>
                    </a:lnTo>
                    <a:lnTo>
                      <a:pt x="0" y="375"/>
                    </a:lnTo>
                    <a:lnTo>
                      <a:pt x="506" y="0"/>
                    </a:lnTo>
                    <a:lnTo>
                      <a:pt x="750" y="86"/>
                    </a:lnTo>
                    <a:lnTo>
                      <a:pt x="697" y="15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</p:grpSp>
        <p:grpSp>
          <p:nvGrpSpPr>
            <p:cNvPr id="170148" name="Group 164"/>
            <p:cNvGrpSpPr>
              <a:grpSpLocks/>
            </p:cNvGrpSpPr>
            <p:nvPr/>
          </p:nvGrpSpPr>
          <p:grpSpPr bwMode="auto">
            <a:xfrm>
              <a:off x="1802" y="888"/>
              <a:ext cx="400" cy="531"/>
              <a:chOff x="1802" y="888"/>
              <a:chExt cx="400" cy="531"/>
            </a:xfrm>
          </p:grpSpPr>
          <p:grpSp>
            <p:nvGrpSpPr>
              <p:cNvPr id="170149" name="Group 165"/>
              <p:cNvGrpSpPr>
                <a:grpSpLocks/>
              </p:cNvGrpSpPr>
              <p:nvPr/>
            </p:nvGrpSpPr>
            <p:grpSpPr bwMode="auto">
              <a:xfrm>
                <a:off x="1802" y="963"/>
                <a:ext cx="220" cy="322"/>
                <a:chOff x="1802" y="963"/>
                <a:chExt cx="220" cy="322"/>
              </a:xfrm>
            </p:grpSpPr>
            <p:sp>
              <p:nvSpPr>
                <p:cNvPr id="170150" name="Oval 166"/>
                <p:cNvSpPr>
                  <a:spLocks noChangeArrowheads="1"/>
                </p:cNvSpPr>
                <p:nvPr/>
              </p:nvSpPr>
              <p:spPr bwMode="auto">
                <a:xfrm>
                  <a:off x="1802" y="1070"/>
                  <a:ext cx="101" cy="107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151" name="Oval 167"/>
                <p:cNvSpPr>
                  <a:spLocks noChangeArrowheads="1"/>
                </p:cNvSpPr>
                <p:nvPr/>
              </p:nvSpPr>
              <p:spPr bwMode="auto">
                <a:xfrm>
                  <a:off x="1818" y="1151"/>
                  <a:ext cx="128" cy="134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152" name="Oval 168"/>
                <p:cNvSpPr>
                  <a:spLocks noChangeArrowheads="1"/>
                </p:cNvSpPr>
                <p:nvPr/>
              </p:nvSpPr>
              <p:spPr bwMode="auto">
                <a:xfrm>
                  <a:off x="1843" y="963"/>
                  <a:ext cx="179" cy="187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153" name="Freeform 169"/>
                <p:cNvSpPr>
                  <a:spLocks/>
                </p:cNvSpPr>
                <p:nvPr/>
              </p:nvSpPr>
              <p:spPr bwMode="auto">
                <a:xfrm>
                  <a:off x="1833" y="1084"/>
                  <a:ext cx="67" cy="103"/>
                </a:xfrm>
                <a:custGeom>
                  <a:avLst/>
                  <a:gdLst>
                    <a:gd name="T0" fmla="*/ 118 w 203"/>
                    <a:gd name="T1" fmla="*/ 0 h 309"/>
                    <a:gd name="T2" fmla="*/ 0 w 203"/>
                    <a:gd name="T3" fmla="*/ 61 h 309"/>
                    <a:gd name="T4" fmla="*/ 4 w 203"/>
                    <a:gd name="T5" fmla="*/ 249 h 309"/>
                    <a:gd name="T6" fmla="*/ 43 w 203"/>
                    <a:gd name="T7" fmla="*/ 309 h 309"/>
                    <a:gd name="T8" fmla="*/ 203 w 203"/>
                    <a:gd name="T9" fmla="*/ 249 h 309"/>
                    <a:gd name="T10" fmla="*/ 118 w 203"/>
                    <a:gd name="T11" fmla="*/ 0 h 3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03" h="309">
                      <a:moveTo>
                        <a:pt x="118" y="0"/>
                      </a:moveTo>
                      <a:lnTo>
                        <a:pt x="0" y="61"/>
                      </a:lnTo>
                      <a:lnTo>
                        <a:pt x="4" y="249"/>
                      </a:lnTo>
                      <a:lnTo>
                        <a:pt x="43" y="309"/>
                      </a:lnTo>
                      <a:lnTo>
                        <a:pt x="203" y="249"/>
                      </a:lnTo>
                      <a:lnTo>
                        <a:pt x="118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</p:grpSp>
          <p:grpSp>
            <p:nvGrpSpPr>
              <p:cNvPr id="170154" name="Group 170"/>
              <p:cNvGrpSpPr>
                <a:grpSpLocks/>
              </p:cNvGrpSpPr>
              <p:nvPr/>
            </p:nvGrpSpPr>
            <p:grpSpPr bwMode="auto">
              <a:xfrm>
                <a:off x="1869" y="888"/>
                <a:ext cx="333" cy="531"/>
                <a:chOff x="1869" y="888"/>
                <a:chExt cx="333" cy="531"/>
              </a:xfrm>
            </p:grpSpPr>
            <p:sp>
              <p:nvSpPr>
                <p:cNvPr id="170155" name="Oval 171"/>
                <p:cNvSpPr>
                  <a:spLocks noChangeArrowheads="1"/>
                </p:cNvSpPr>
                <p:nvPr/>
              </p:nvSpPr>
              <p:spPr bwMode="auto">
                <a:xfrm>
                  <a:off x="1972" y="910"/>
                  <a:ext cx="230" cy="240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156" name="Oval 172"/>
                <p:cNvSpPr>
                  <a:spLocks noChangeArrowheads="1"/>
                </p:cNvSpPr>
                <p:nvPr/>
              </p:nvSpPr>
              <p:spPr bwMode="auto">
                <a:xfrm>
                  <a:off x="1869" y="1070"/>
                  <a:ext cx="128" cy="134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157" name="Oval 173"/>
                <p:cNvSpPr>
                  <a:spLocks noChangeArrowheads="1"/>
                </p:cNvSpPr>
                <p:nvPr/>
              </p:nvSpPr>
              <p:spPr bwMode="auto">
                <a:xfrm>
                  <a:off x="1895" y="1151"/>
                  <a:ext cx="179" cy="187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158" name="Oval 174"/>
                <p:cNvSpPr>
                  <a:spLocks noChangeArrowheads="1"/>
                </p:cNvSpPr>
                <p:nvPr/>
              </p:nvSpPr>
              <p:spPr bwMode="auto">
                <a:xfrm>
                  <a:off x="1946" y="1231"/>
                  <a:ext cx="180" cy="188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159" name="Oval 175"/>
                <p:cNvSpPr>
                  <a:spLocks noChangeArrowheads="1"/>
                </p:cNvSpPr>
                <p:nvPr/>
              </p:nvSpPr>
              <p:spPr bwMode="auto">
                <a:xfrm>
                  <a:off x="1959" y="1020"/>
                  <a:ext cx="160" cy="163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160" name="Oval 176"/>
                <p:cNvSpPr>
                  <a:spLocks noChangeArrowheads="1"/>
                </p:cNvSpPr>
                <p:nvPr/>
              </p:nvSpPr>
              <p:spPr bwMode="auto">
                <a:xfrm>
                  <a:off x="2088" y="888"/>
                  <a:ext cx="101" cy="106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161" name="Freeform 177"/>
                <p:cNvSpPr>
                  <a:spLocks/>
                </p:cNvSpPr>
                <p:nvPr/>
              </p:nvSpPr>
              <p:spPr bwMode="auto">
                <a:xfrm>
                  <a:off x="2009" y="992"/>
                  <a:ext cx="113" cy="85"/>
                </a:xfrm>
                <a:custGeom>
                  <a:avLst/>
                  <a:gdLst>
                    <a:gd name="T0" fmla="*/ 0 w 340"/>
                    <a:gd name="T1" fmla="*/ 68 h 254"/>
                    <a:gd name="T2" fmla="*/ 43 w 340"/>
                    <a:gd name="T3" fmla="*/ 189 h 254"/>
                    <a:gd name="T4" fmla="*/ 340 w 340"/>
                    <a:gd name="T5" fmla="*/ 254 h 254"/>
                    <a:gd name="T6" fmla="*/ 340 w 340"/>
                    <a:gd name="T7" fmla="*/ 95 h 254"/>
                    <a:gd name="T8" fmla="*/ 20 w 340"/>
                    <a:gd name="T9" fmla="*/ 0 h 254"/>
                    <a:gd name="T10" fmla="*/ 0 w 340"/>
                    <a:gd name="T11" fmla="*/ 68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40" h="254">
                      <a:moveTo>
                        <a:pt x="0" y="68"/>
                      </a:moveTo>
                      <a:lnTo>
                        <a:pt x="43" y="189"/>
                      </a:lnTo>
                      <a:lnTo>
                        <a:pt x="340" y="254"/>
                      </a:lnTo>
                      <a:lnTo>
                        <a:pt x="340" y="95"/>
                      </a:lnTo>
                      <a:lnTo>
                        <a:pt x="20" y="0"/>
                      </a:lnTo>
                      <a:lnTo>
                        <a:pt x="0" y="6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162" name="Freeform 178"/>
                <p:cNvSpPr>
                  <a:spLocks/>
                </p:cNvSpPr>
                <p:nvPr/>
              </p:nvSpPr>
              <p:spPr bwMode="auto">
                <a:xfrm>
                  <a:off x="1905" y="1129"/>
                  <a:ext cx="129" cy="165"/>
                </a:xfrm>
                <a:custGeom>
                  <a:avLst/>
                  <a:gdLst>
                    <a:gd name="T0" fmla="*/ 239 w 388"/>
                    <a:gd name="T1" fmla="*/ 0 h 495"/>
                    <a:gd name="T2" fmla="*/ 0 w 388"/>
                    <a:gd name="T3" fmla="*/ 124 h 495"/>
                    <a:gd name="T4" fmla="*/ 100 w 388"/>
                    <a:gd name="T5" fmla="*/ 224 h 495"/>
                    <a:gd name="T6" fmla="*/ 115 w 388"/>
                    <a:gd name="T7" fmla="*/ 465 h 495"/>
                    <a:gd name="T8" fmla="*/ 172 w 388"/>
                    <a:gd name="T9" fmla="*/ 495 h 495"/>
                    <a:gd name="T10" fmla="*/ 373 w 388"/>
                    <a:gd name="T11" fmla="*/ 340 h 495"/>
                    <a:gd name="T12" fmla="*/ 388 w 388"/>
                    <a:gd name="T13" fmla="*/ 51 h 495"/>
                    <a:gd name="T14" fmla="*/ 239 w 388"/>
                    <a:gd name="T15" fmla="*/ 0 h 4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88" h="495">
                      <a:moveTo>
                        <a:pt x="239" y="0"/>
                      </a:moveTo>
                      <a:lnTo>
                        <a:pt x="0" y="124"/>
                      </a:lnTo>
                      <a:lnTo>
                        <a:pt x="100" y="224"/>
                      </a:lnTo>
                      <a:lnTo>
                        <a:pt x="115" y="465"/>
                      </a:lnTo>
                      <a:lnTo>
                        <a:pt x="172" y="495"/>
                      </a:lnTo>
                      <a:lnTo>
                        <a:pt x="373" y="340"/>
                      </a:lnTo>
                      <a:lnTo>
                        <a:pt x="388" y="51"/>
                      </a:lnTo>
                      <a:lnTo>
                        <a:pt x="239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</p:grpSp>
          <p:sp>
            <p:nvSpPr>
              <p:cNvPr id="170163" name="Freeform 179"/>
              <p:cNvSpPr>
                <a:spLocks/>
              </p:cNvSpPr>
              <p:nvPr/>
            </p:nvSpPr>
            <p:spPr bwMode="auto">
              <a:xfrm>
                <a:off x="2083" y="945"/>
                <a:ext cx="71" cy="83"/>
              </a:xfrm>
              <a:custGeom>
                <a:avLst/>
                <a:gdLst>
                  <a:gd name="T0" fmla="*/ 0 w 214"/>
                  <a:gd name="T1" fmla="*/ 135 h 249"/>
                  <a:gd name="T2" fmla="*/ 90 w 214"/>
                  <a:gd name="T3" fmla="*/ 0 h 249"/>
                  <a:gd name="T4" fmla="*/ 214 w 214"/>
                  <a:gd name="T5" fmla="*/ 135 h 249"/>
                  <a:gd name="T6" fmla="*/ 110 w 214"/>
                  <a:gd name="T7" fmla="*/ 249 h 249"/>
                  <a:gd name="T8" fmla="*/ 0 w 214"/>
                  <a:gd name="T9" fmla="*/ 135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4" h="249">
                    <a:moveTo>
                      <a:pt x="0" y="135"/>
                    </a:moveTo>
                    <a:lnTo>
                      <a:pt x="90" y="0"/>
                    </a:lnTo>
                    <a:lnTo>
                      <a:pt x="214" y="135"/>
                    </a:lnTo>
                    <a:lnTo>
                      <a:pt x="110" y="249"/>
                    </a:lnTo>
                    <a:lnTo>
                      <a:pt x="0" y="13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</p:grpSp>
        <p:grpSp>
          <p:nvGrpSpPr>
            <p:cNvPr id="170164" name="Group 180"/>
            <p:cNvGrpSpPr>
              <a:grpSpLocks/>
            </p:cNvGrpSpPr>
            <p:nvPr/>
          </p:nvGrpSpPr>
          <p:grpSpPr bwMode="auto">
            <a:xfrm>
              <a:off x="1998" y="803"/>
              <a:ext cx="1156" cy="883"/>
              <a:chOff x="1998" y="803"/>
              <a:chExt cx="1156" cy="883"/>
            </a:xfrm>
          </p:grpSpPr>
          <p:sp>
            <p:nvSpPr>
              <p:cNvPr id="170165" name="Oval 181"/>
              <p:cNvSpPr>
                <a:spLocks noChangeArrowheads="1"/>
              </p:cNvSpPr>
              <p:nvPr/>
            </p:nvSpPr>
            <p:spPr bwMode="auto">
              <a:xfrm>
                <a:off x="2358" y="829"/>
                <a:ext cx="282" cy="295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166" name="Oval 182"/>
              <p:cNvSpPr>
                <a:spLocks noChangeArrowheads="1"/>
              </p:cNvSpPr>
              <p:nvPr/>
            </p:nvSpPr>
            <p:spPr bwMode="auto">
              <a:xfrm>
                <a:off x="2589" y="803"/>
                <a:ext cx="230" cy="240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167" name="Oval 183"/>
              <p:cNvSpPr>
                <a:spLocks noChangeArrowheads="1"/>
              </p:cNvSpPr>
              <p:nvPr/>
            </p:nvSpPr>
            <p:spPr bwMode="auto">
              <a:xfrm>
                <a:off x="2795" y="1044"/>
                <a:ext cx="359" cy="375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168" name="Oval 184"/>
              <p:cNvSpPr>
                <a:spLocks noChangeArrowheads="1"/>
              </p:cNvSpPr>
              <p:nvPr/>
            </p:nvSpPr>
            <p:spPr bwMode="auto">
              <a:xfrm>
                <a:off x="2126" y="1204"/>
                <a:ext cx="410" cy="429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169" name="Oval 185"/>
              <p:cNvSpPr>
                <a:spLocks noChangeArrowheads="1"/>
              </p:cNvSpPr>
              <p:nvPr/>
            </p:nvSpPr>
            <p:spPr bwMode="auto">
              <a:xfrm>
                <a:off x="2692" y="1258"/>
                <a:ext cx="307" cy="321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170" name="Oval 186"/>
              <p:cNvSpPr>
                <a:spLocks noChangeArrowheads="1"/>
              </p:cNvSpPr>
              <p:nvPr/>
            </p:nvSpPr>
            <p:spPr bwMode="auto">
              <a:xfrm>
                <a:off x="2023" y="1285"/>
                <a:ext cx="231" cy="240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171" name="Oval 187"/>
              <p:cNvSpPr>
                <a:spLocks noChangeArrowheads="1"/>
              </p:cNvSpPr>
              <p:nvPr/>
            </p:nvSpPr>
            <p:spPr bwMode="auto">
              <a:xfrm>
                <a:off x="1998" y="1097"/>
                <a:ext cx="230" cy="241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172" name="Oval 188"/>
              <p:cNvSpPr>
                <a:spLocks noChangeArrowheads="1"/>
              </p:cNvSpPr>
              <p:nvPr/>
            </p:nvSpPr>
            <p:spPr bwMode="auto">
              <a:xfrm>
                <a:off x="2101" y="883"/>
                <a:ext cx="359" cy="375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173" name="Oval 189"/>
              <p:cNvSpPr>
                <a:spLocks noChangeArrowheads="1"/>
              </p:cNvSpPr>
              <p:nvPr/>
            </p:nvSpPr>
            <p:spPr bwMode="auto">
              <a:xfrm>
                <a:off x="2409" y="1312"/>
                <a:ext cx="359" cy="374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174" name="Oval 190"/>
              <p:cNvSpPr>
                <a:spLocks noChangeArrowheads="1"/>
              </p:cNvSpPr>
              <p:nvPr/>
            </p:nvSpPr>
            <p:spPr bwMode="auto">
              <a:xfrm>
                <a:off x="2846" y="910"/>
                <a:ext cx="282" cy="294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175" name="Oval 191"/>
              <p:cNvSpPr>
                <a:spLocks noChangeArrowheads="1"/>
              </p:cNvSpPr>
              <p:nvPr/>
            </p:nvSpPr>
            <p:spPr bwMode="auto">
              <a:xfrm>
                <a:off x="2769" y="803"/>
                <a:ext cx="256" cy="266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176" name="Freeform 192"/>
              <p:cNvSpPr>
                <a:spLocks/>
              </p:cNvSpPr>
              <p:nvPr/>
            </p:nvSpPr>
            <p:spPr bwMode="auto">
              <a:xfrm>
                <a:off x="2091" y="873"/>
                <a:ext cx="998" cy="699"/>
              </a:xfrm>
              <a:custGeom>
                <a:avLst/>
                <a:gdLst>
                  <a:gd name="T0" fmla="*/ 923 w 2994"/>
                  <a:gd name="T1" fmla="*/ 210 h 2097"/>
                  <a:gd name="T2" fmla="*/ 1049 w 2994"/>
                  <a:gd name="T3" fmla="*/ 60 h 2097"/>
                  <a:gd name="T4" fmla="*/ 1608 w 2994"/>
                  <a:gd name="T5" fmla="*/ 70 h 2097"/>
                  <a:gd name="T6" fmla="*/ 2003 w 2994"/>
                  <a:gd name="T7" fmla="*/ 0 h 2097"/>
                  <a:gd name="T8" fmla="*/ 2503 w 2994"/>
                  <a:gd name="T9" fmla="*/ 251 h 2097"/>
                  <a:gd name="T10" fmla="*/ 2753 w 2994"/>
                  <a:gd name="T11" fmla="*/ 180 h 2097"/>
                  <a:gd name="T12" fmla="*/ 2888 w 2994"/>
                  <a:gd name="T13" fmla="*/ 210 h 2097"/>
                  <a:gd name="T14" fmla="*/ 2917 w 2994"/>
                  <a:gd name="T15" fmla="*/ 832 h 2097"/>
                  <a:gd name="T16" fmla="*/ 2994 w 2994"/>
                  <a:gd name="T17" fmla="*/ 932 h 2097"/>
                  <a:gd name="T18" fmla="*/ 2763 w 2994"/>
                  <a:gd name="T19" fmla="*/ 1414 h 2097"/>
                  <a:gd name="T20" fmla="*/ 2512 w 2994"/>
                  <a:gd name="T21" fmla="*/ 1083 h 2097"/>
                  <a:gd name="T22" fmla="*/ 2444 w 2994"/>
                  <a:gd name="T23" fmla="*/ 1254 h 2097"/>
                  <a:gd name="T24" fmla="*/ 2090 w 2994"/>
                  <a:gd name="T25" fmla="*/ 1915 h 2097"/>
                  <a:gd name="T26" fmla="*/ 904 w 2994"/>
                  <a:gd name="T27" fmla="*/ 2097 h 2097"/>
                  <a:gd name="T28" fmla="*/ 288 w 2994"/>
                  <a:gd name="T29" fmla="*/ 1967 h 2097"/>
                  <a:gd name="T30" fmla="*/ 96 w 2994"/>
                  <a:gd name="T31" fmla="*/ 1555 h 2097"/>
                  <a:gd name="T32" fmla="*/ 96 w 2994"/>
                  <a:gd name="T33" fmla="*/ 1133 h 2097"/>
                  <a:gd name="T34" fmla="*/ 0 w 2994"/>
                  <a:gd name="T35" fmla="*/ 782 h 2097"/>
                  <a:gd name="T36" fmla="*/ 923 w 2994"/>
                  <a:gd name="T37" fmla="*/ 210 h 2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994" h="2097">
                    <a:moveTo>
                      <a:pt x="923" y="210"/>
                    </a:moveTo>
                    <a:lnTo>
                      <a:pt x="1049" y="60"/>
                    </a:lnTo>
                    <a:lnTo>
                      <a:pt x="1608" y="70"/>
                    </a:lnTo>
                    <a:lnTo>
                      <a:pt x="2003" y="0"/>
                    </a:lnTo>
                    <a:lnTo>
                      <a:pt x="2503" y="251"/>
                    </a:lnTo>
                    <a:lnTo>
                      <a:pt x="2753" y="180"/>
                    </a:lnTo>
                    <a:lnTo>
                      <a:pt x="2888" y="210"/>
                    </a:lnTo>
                    <a:lnTo>
                      <a:pt x="2917" y="832"/>
                    </a:lnTo>
                    <a:lnTo>
                      <a:pt x="2994" y="932"/>
                    </a:lnTo>
                    <a:lnTo>
                      <a:pt x="2763" y="1414"/>
                    </a:lnTo>
                    <a:lnTo>
                      <a:pt x="2512" y="1083"/>
                    </a:lnTo>
                    <a:lnTo>
                      <a:pt x="2444" y="1254"/>
                    </a:lnTo>
                    <a:lnTo>
                      <a:pt x="2090" y="1915"/>
                    </a:lnTo>
                    <a:lnTo>
                      <a:pt x="904" y="2097"/>
                    </a:lnTo>
                    <a:lnTo>
                      <a:pt x="288" y="1967"/>
                    </a:lnTo>
                    <a:lnTo>
                      <a:pt x="96" y="1555"/>
                    </a:lnTo>
                    <a:lnTo>
                      <a:pt x="96" y="1133"/>
                    </a:lnTo>
                    <a:lnTo>
                      <a:pt x="0" y="782"/>
                    </a:lnTo>
                    <a:lnTo>
                      <a:pt x="923" y="2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</p:grpSp>
      </p:grpSp>
      <p:grpSp>
        <p:nvGrpSpPr>
          <p:cNvPr id="170177" name="Group 193"/>
          <p:cNvGrpSpPr>
            <a:grpSpLocks/>
          </p:cNvGrpSpPr>
          <p:nvPr/>
        </p:nvGrpSpPr>
        <p:grpSpPr bwMode="auto">
          <a:xfrm>
            <a:off x="1235075" y="2387600"/>
            <a:ext cx="382588" cy="1027113"/>
            <a:chOff x="495" y="1378"/>
            <a:chExt cx="271" cy="713"/>
          </a:xfrm>
        </p:grpSpPr>
        <p:grpSp>
          <p:nvGrpSpPr>
            <p:cNvPr id="170178" name="Group 194"/>
            <p:cNvGrpSpPr>
              <a:grpSpLocks/>
            </p:cNvGrpSpPr>
            <p:nvPr/>
          </p:nvGrpSpPr>
          <p:grpSpPr bwMode="auto">
            <a:xfrm>
              <a:off x="495" y="1991"/>
              <a:ext cx="271" cy="100"/>
              <a:chOff x="495" y="1991"/>
              <a:chExt cx="271" cy="100"/>
            </a:xfrm>
          </p:grpSpPr>
          <p:sp>
            <p:nvSpPr>
              <p:cNvPr id="170179" name="Freeform 195"/>
              <p:cNvSpPr>
                <a:spLocks/>
              </p:cNvSpPr>
              <p:nvPr/>
            </p:nvSpPr>
            <p:spPr bwMode="auto">
              <a:xfrm>
                <a:off x="495" y="1991"/>
                <a:ext cx="41" cy="100"/>
              </a:xfrm>
              <a:custGeom>
                <a:avLst/>
                <a:gdLst>
                  <a:gd name="T0" fmla="*/ 146 w 165"/>
                  <a:gd name="T1" fmla="*/ 297 h 397"/>
                  <a:gd name="T2" fmla="*/ 0 w 165"/>
                  <a:gd name="T3" fmla="*/ 397 h 397"/>
                  <a:gd name="T4" fmla="*/ 62 w 165"/>
                  <a:gd name="T5" fmla="*/ 57 h 397"/>
                  <a:gd name="T6" fmla="*/ 165 w 165"/>
                  <a:gd name="T7" fmla="*/ 0 h 397"/>
                  <a:gd name="T8" fmla="*/ 146 w 165"/>
                  <a:gd name="T9" fmla="*/ 297 h 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5" h="397">
                    <a:moveTo>
                      <a:pt x="146" y="297"/>
                    </a:moveTo>
                    <a:lnTo>
                      <a:pt x="0" y="397"/>
                    </a:lnTo>
                    <a:lnTo>
                      <a:pt x="62" y="57"/>
                    </a:lnTo>
                    <a:lnTo>
                      <a:pt x="165" y="0"/>
                    </a:lnTo>
                    <a:lnTo>
                      <a:pt x="146" y="297"/>
                    </a:lnTo>
                    <a:close/>
                  </a:path>
                </a:pathLst>
              </a:cu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180" name="Freeform 196"/>
              <p:cNvSpPr>
                <a:spLocks/>
              </p:cNvSpPr>
              <p:nvPr/>
            </p:nvSpPr>
            <p:spPr bwMode="auto">
              <a:xfrm>
                <a:off x="725" y="1994"/>
                <a:ext cx="40" cy="97"/>
              </a:xfrm>
              <a:custGeom>
                <a:avLst/>
                <a:gdLst>
                  <a:gd name="T0" fmla="*/ 0 w 162"/>
                  <a:gd name="T1" fmla="*/ 264 h 388"/>
                  <a:gd name="T2" fmla="*/ 162 w 162"/>
                  <a:gd name="T3" fmla="*/ 388 h 388"/>
                  <a:gd name="T4" fmla="*/ 108 w 162"/>
                  <a:gd name="T5" fmla="*/ 55 h 388"/>
                  <a:gd name="T6" fmla="*/ 8 w 162"/>
                  <a:gd name="T7" fmla="*/ 0 h 388"/>
                  <a:gd name="T8" fmla="*/ 0 w 162"/>
                  <a:gd name="T9" fmla="*/ 264 h 3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2" h="388">
                    <a:moveTo>
                      <a:pt x="0" y="264"/>
                    </a:moveTo>
                    <a:lnTo>
                      <a:pt x="162" y="388"/>
                    </a:lnTo>
                    <a:lnTo>
                      <a:pt x="108" y="55"/>
                    </a:lnTo>
                    <a:lnTo>
                      <a:pt x="8" y="0"/>
                    </a:lnTo>
                    <a:lnTo>
                      <a:pt x="0" y="264"/>
                    </a:lnTo>
                    <a:close/>
                  </a:path>
                </a:pathLst>
              </a:cu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181" name="Freeform 197"/>
              <p:cNvSpPr>
                <a:spLocks/>
              </p:cNvSpPr>
              <p:nvPr/>
            </p:nvSpPr>
            <p:spPr bwMode="auto">
              <a:xfrm>
                <a:off x="496" y="2066"/>
                <a:ext cx="270" cy="25"/>
              </a:xfrm>
              <a:custGeom>
                <a:avLst/>
                <a:gdLst>
                  <a:gd name="T0" fmla="*/ 0 w 1083"/>
                  <a:gd name="T1" fmla="*/ 99 h 100"/>
                  <a:gd name="T2" fmla="*/ 1083 w 1083"/>
                  <a:gd name="T3" fmla="*/ 100 h 100"/>
                  <a:gd name="T4" fmla="*/ 945 w 1083"/>
                  <a:gd name="T5" fmla="*/ 0 h 100"/>
                  <a:gd name="T6" fmla="*/ 151 w 1083"/>
                  <a:gd name="T7" fmla="*/ 0 h 100"/>
                  <a:gd name="T8" fmla="*/ 0 w 1083"/>
                  <a:gd name="T9" fmla="*/ 99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83" h="100">
                    <a:moveTo>
                      <a:pt x="0" y="99"/>
                    </a:moveTo>
                    <a:lnTo>
                      <a:pt x="1083" y="100"/>
                    </a:lnTo>
                    <a:lnTo>
                      <a:pt x="945" y="0"/>
                    </a:lnTo>
                    <a:lnTo>
                      <a:pt x="151" y="0"/>
                    </a:lnTo>
                    <a:lnTo>
                      <a:pt x="0" y="99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182" name="Freeform 198"/>
              <p:cNvSpPr>
                <a:spLocks/>
              </p:cNvSpPr>
              <p:nvPr/>
            </p:nvSpPr>
            <p:spPr bwMode="auto">
              <a:xfrm>
                <a:off x="527" y="2060"/>
                <a:ext cx="214" cy="6"/>
              </a:xfrm>
              <a:custGeom>
                <a:avLst/>
                <a:gdLst>
                  <a:gd name="T0" fmla="*/ 0 w 858"/>
                  <a:gd name="T1" fmla="*/ 3 h 26"/>
                  <a:gd name="T2" fmla="*/ 23 w 858"/>
                  <a:gd name="T3" fmla="*/ 26 h 26"/>
                  <a:gd name="T4" fmla="*/ 835 w 858"/>
                  <a:gd name="T5" fmla="*/ 26 h 26"/>
                  <a:gd name="T6" fmla="*/ 858 w 858"/>
                  <a:gd name="T7" fmla="*/ 0 h 26"/>
                  <a:gd name="T8" fmla="*/ 0 w 858"/>
                  <a:gd name="T9" fmla="*/ 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8" h="26">
                    <a:moveTo>
                      <a:pt x="0" y="3"/>
                    </a:moveTo>
                    <a:lnTo>
                      <a:pt x="23" y="26"/>
                    </a:lnTo>
                    <a:lnTo>
                      <a:pt x="835" y="26"/>
                    </a:lnTo>
                    <a:lnTo>
                      <a:pt x="858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2020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</p:grpSp>
        <p:sp>
          <p:nvSpPr>
            <p:cNvPr id="170183" name="Rectangle 199"/>
            <p:cNvSpPr>
              <a:spLocks noChangeArrowheads="1"/>
            </p:cNvSpPr>
            <p:nvPr/>
          </p:nvSpPr>
          <p:spPr bwMode="auto">
            <a:xfrm>
              <a:off x="528" y="1379"/>
              <a:ext cx="211" cy="682"/>
            </a:xfrm>
            <a:prstGeom prst="rect">
              <a:avLst/>
            </a:prstGeom>
            <a:solidFill>
              <a:srgbClr val="A0A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0184" name="Rectangle 200"/>
            <p:cNvSpPr>
              <a:spLocks noChangeArrowheads="1"/>
            </p:cNvSpPr>
            <p:nvPr/>
          </p:nvSpPr>
          <p:spPr bwMode="auto">
            <a:xfrm>
              <a:off x="552" y="1401"/>
              <a:ext cx="159" cy="27"/>
            </a:xfrm>
            <a:prstGeom prst="rect">
              <a:avLst/>
            </a:prstGeom>
            <a:solidFill>
              <a:srgbClr val="E0E0E0"/>
            </a:solidFill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0185" name="Rectangle 201"/>
            <p:cNvSpPr>
              <a:spLocks noChangeArrowheads="1"/>
            </p:cNvSpPr>
            <p:nvPr/>
          </p:nvSpPr>
          <p:spPr bwMode="auto">
            <a:xfrm>
              <a:off x="554" y="1471"/>
              <a:ext cx="158" cy="28"/>
            </a:xfrm>
            <a:prstGeom prst="rect">
              <a:avLst/>
            </a:prstGeom>
            <a:solidFill>
              <a:srgbClr val="E0E0E0"/>
            </a:solidFill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grpSp>
          <p:nvGrpSpPr>
            <p:cNvPr id="170186" name="Group 202"/>
            <p:cNvGrpSpPr>
              <a:grpSpLocks/>
            </p:cNvGrpSpPr>
            <p:nvPr/>
          </p:nvGrpSpPr>
          <p:grpSpPr bwMode="auto">
            <a:xfrm>
              <a:off x="553" y="1429"/>
              <a:ext cx="158" cy="40"/>
              <a:chOff x="553" y="1429"/>
              <a:chExt cx="158" cy="40"/>
            </a:xfrm>
          </p:grpSpPr>
          <p:sp>
            <p:nvSpPr>
              <p:cNvPr id="170187" name="Rectangle 203"/>
              <p:cNvSpPr>
                <a:spLocks noChangeArrowheads="1"/>
              </p:cNvSpPr>
              <p:nvPr/>
            </p:nvSpPr>
            <p:spPr bwMode="auto">
              <a:xfrm>
                <a:off x="553" y="1429"/>
                <a:ext cx="158" cy="4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188" name="AutoShape 204"/>
              <p:cNvSpPr>
                <a:spLocks noChangeArrowheads="1"/>
              </p:cNvSpPr>
              <p:nvPr/>
            </p:nvSpPr>
            <p:spPr bwMode="auto">
              <a:xfrm>
                <a:off x="673" y="1432"/>
                <a:ext cx="35" cy="35"/>
              </a:xfrm>
              <a:prstGeom prst="roundRect">
                <a:avLst>
                  <a:gd name="adj" fmla="val 22074"/>
                </a:avLst>
              </a:pr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189" name="Rectangle 205"/>
              <p:cNvSpPr>
                <a:spLocks noChangeArrowheads="1"/>
              </p:cNvSpPr>
              <p:nvPr/>
            </p:nvSpPr>
            <p:spPr bwMode="auto">
              <a:xfrm>
                <a:off x="677" y="1436"/>
                <a:ext cx="27" cy="26"/>
              </a:xfrm>
              <a:prstGeom prst="rect">
                <a:avLst/>
              </a:prstGeom>
              <a:solidFill>
                <a:srgbClr val="A0A0A0"/>
              </a:solidFill>
              <a:ln w="4763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190" name="Oval 206"/>
              <p:cNvSpPr>
                <a:spLocks noChangeArrowheads="1"/>
              </p:cNvSpPr>
              <p:nvPr/>
            </p:nvSpPr>
            <p:spPr bwMode="auto">
              <a:xfrm>
                <a:off x="690" y="1455"/>
                <a:ext cx="3" cy="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191" name="Rectangle 207"/>
              <p:cNvSpPr>
                <a:spLocks noChangeArrowheads="1"/>
              </p:cNvSpPr>
              <p:nvPr/>
            </p:nvSpPr>
            <p:spPr bwMode="auto">
              <a:xfrm>
                <a:off x="678" y="1436"/>
                <a:ext cx="26" cy="6"/>
              </a:xfrm>
              <a:prstGeom prst="rect">
                <a:avLst/>
              </a:pr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192" name="Rectangle 208"/>
              <p:cNvSpPr>
                <a:spLocks noChangeArrowheads="1"/>
              </p:cNvSpPr>
              <p:nvPr/>
            </p:nvSpPr>
            <p:spPr bwMode="auto">
              <a:xfrm>
                <a:off x="557" y="1432"/>
                <a:ext cx="30" cy="35"/>
              </a:xfrm>
              <a:prstGeom prst="rect">
                <a:avLst/>
              </a:prstGeom>
              <a:solidFill>
                <a:srgbClr val="A0A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193" name="Rectangle 209"/>
              <p:cNvSpPr>
                <a:spLocks noChangeArrowheads="1"/>
              </p:cNvSpPr>
              <p:nvPr/>
            </p:nvSpPr>
            <p:spPr bwMode="auto">
              <a:xfrm>
                <a:off x="588" y="1432"/>
                <a:ext cx="29" cy="35"/>
              </a:xfrm>
              <a:prstGeom prst="rect">
                <a:avLst/>
              </a:prstGeom>
              <a:solidFill>
                <a:srgbClr val="A0A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194" name="Rectangle 210"/>
              <p:cNvSpPr>
                <a:spLocks noChangeArrowheads="1"/>
              </p:cNvSpPr>
              <p:nvPr/>
            </p:nvSpPr>
            <p:spPr bwMode="auto">
              <a:xfrm>
                <a:off x="619" y="1432"/>
                <a:ext cx="24" cy="34"/>
              </a:xfrm>
              <a:prstGeom prst="rect">
                <a:avLst/>
              </a:prstGeom>
              <a:solidFill>
                <a:srgbClr val="A0A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195" name="Rectangle 211"/>
              <p:cNvSpPr>
                <a:spLocks noChangeArrowheads="1"/>
              </p:cNvSpPr>
              <p:nvPr/>
            </p:nvSpPr>
            <p:spPr bwMode="auto">
              <a:xfrm>
                <a:off x="645" y="1432"/>
                <a:ext cx="24" cy="34"/>
              </a:xfrm>
              <a:prstGeom prst="rect">
                <a:avLst/>
              </a:prstGeom>
              <a:solidFill>
                <a:srgbClr val="A0A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196" name="Oval 212"/>
              <p:cNvSpPr>
                <a:spLocks noChangeArrowheads="1"/>
              </p:cNvSpPr>
              <p:nvPr/>
            </p:nvSpPr>
            <p:spPr bwMode="auto">
              <a:xfrm>
                <a:off x="565" y="1449"/>
                <a:ext cx="14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197" name="Rectangle 213"/>
              <p:cNvSpPr>
                <a:spLocks noChangeArrowheads="1"/>
              </p:cNvSpPr>
              <p:nvPr/>
            </p:nvSpPr>
            <p:spPr bwMode="auto">
              <a:xfrm>
                <a:off x="558" y="1432"/>
                <a:ext cx="29" cy="7"/>
              </a:xfrm>
              <a:prstGeom prst="rect">
                <a:avLst/>
              </a:pr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198" name="Rectangle 214"/>
              <p:cNvSpPr>
                <a:spLocks noChangeArrowheads="1"/>
              </p:cNvSpPr>
              <p:nvPr/>
            </p:nvSpPr>
            <p:spPr bwMode="auto">
              <a:xfrm>
                <a:off x="588" y="1432"/>
                <a:ext cx="29" cy="7"/>
              </a:xfrm>
              <a:prstGeom prst="rect">
                <a:avLst/>
              </a:pr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199" name="Rectangle 215"/>
              <p:cNvSpPr>
                <a:spLocks noChangeArrowheads="1"/>
              </p:cNvSpPr>
              <p:nvPr/>
            </p:nvSpPr>
            <p:spPr bwMode="auto">
              <a:xfrm>
                <a:off x="618" y="1432"/>
                <a:ext cx="25" cy="7"/>
              </a:xfrm>
              <a:prstGeom prst="rect">
                <a:avLst/>
              </a:pr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200" name="Rectangle 216"/>
              <p:cNvSpPr>
                <a:spLocks noChangeArrowheads="1"/>
              </p:cNvSpPr>
              <p:nvPr/>
            </p:nvSpPr>
            <p:spPr bwMode="auto">
              <a:xfrm>
                <a:off x="644" y="1432"/>
                <a:ext cx="25" cy="7"/>
              </a:xfrm>
              <a:prstGeom prst="rect">
                <a:avLst/>
              </a:pr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201" name="Rectangle 217"/>
              <p:cNvSpPr>
                <a:spLocks noChangeArrowheads="1"/>
              </p:cNvSpPr>
              <p:nvPr/>
            </p:nvSpPr>
            <p:spPr bwMode="auto">
              <a:xfrm>
                <a:off x="610" y="1442"/>
                <a:ext cx="5" cy="2"/>
              </a:xfrm>
              <a:prstGeom prst="rect">
                <a:avLst/>
              </a:prstGeom>
              <a:solidFill>
                <a:srgbClr val="2020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202" name="Rectangle 218"/>
              <p:cNvSpPr>
                <a:spLocks noChangeArrowheads="1"/>
              </p:cNvSpPr>
              <p:nvPr/>
            </p:nvSpPr>
            <p:spPr bwMode="auto">
              <a:xfrm>
                <a:off x="610" y="1451"/>
                <a:ext cx="6" cy="2"/>
              </a:xfrm>
              <a:prstGeom prst="rect">
                <a:avLst/>
              </a:prstGeom>
              <a:solidFill>
                <a:srgbClr val="2020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203" name="Rectangle 219"/>
              <p:cNvSpPr>
                <a:spLocks noChangeArrowheads="1"/>
              </p:cNvSpPr>
              <p:nvPr/>
            </p:nvSpPr>
            <p:spPr bwMode="auto">
              <a:xfrm>
                <a:off x="610" y="1460"/>
                <a:ext cx="5" cy="2"/>
              </a:xfrm>
              <a:prstGeom prst="rect">
                <a:avLst/>
              </a:prstGeom>
              <a:solidFill>
                <a:srgbClr val="2020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204" name="Rectangle 220"/>
              <p:cNvSpPr>
                <a:spLocks noChangeArrowheads="1"/>
              </p:cNvSpPr>
              <p:nvPr/>
            </p:nvSpPr>
            <p:spPr bwMode="auto">
              <a:xfrm>
                <a:off x="622" y="1450"/>
                <a:ext cx="18" cy="13"/>
              </a:xfrm>
              <a:prstGeom prst="rect">
                <a:avLst/>
              </a:pr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205" name="Rectangle 221"/>
              <p:cNvSpPr>
                <a:spLocks noChangeArrowheads="1"/>
              </p:cNvSpPr>
              <p:nvPr/>
            </p:nvSpPr>
            <p:spPr bwMode="auto">
              <a:xfrm>
                <a:off x="648" y="1450"/>
                <a:ext cx="18" cy="13"/>
              </a:xfrm>
              <a:prstGeom prst="rect">
                <a:avLst/>
              </a:pr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</p:grpSp>
        <p:grpSp>
          <p:nvGrpSpPr>
            <p:cNvPr id="170206" name="Group 222"/>
            <p:cNvGrpSpPr>
              <a:grpSpLocks/>
            </p:cNvGrpSpPr>
            <p:nvPr/>
          </p:nvGrpSpPr>
          <p:grpSpPr bwMode="auto">
            <a:xfrm>
              <a:off x="552" y="1709"/>
              <a:ext cx="162" cy="21"/>
              <a:chOff x="552" y="1709"/>
              <a:chExt cx="162" cy="21"/>
            </a:xfrm>
          </p:grpSpPr>
          <p:sp>
            <p:nvSpPr>
              <p:cNvPr id="170207" name="Freeform 223"/>
              <p:cNvSpPr>
                <a:spLocks/>
              </p:cNvSpPr>
              <p:nvPr/>
            </p:nvSpPr>
            <p:spPr bwMode="auto">
              <a:xfrm>
                <a:off x="552" y="1709"/>
                <a:ext cx="5" cy="21"/>
              </a:xfrm>
              <a:custGeom>
                <a:avLst/>
                <a:gdLst>
                  <a:gd name="T0" fmla="*/ 0 w 23"/>
                  <a:gd name="T1" fmla="*/ 1 h 82"/>
                  <a:gd name="T2" fmla="*/ 0 w 23"/>
                  <a:gd name="T3" fmla="*/ 82 h 82"/>
                  <a:gd name="T4" fmla="*/ 23 w 23"/>
                  <a:gd name="T5" fmla="*/ 81 h 82"/>
                  <a:gd name="T6" fmla="*/ 23 w 23"/>
                  <a:gd name="T7" fmla="*/ 0 h 82"/>
                  <a:gd name="T8" fmla="*/ 0 w 23"/>
                  <a:gd name="T9" fmla="*/ 1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82">
                    <a:moveTo>
                      <a:pt x="0" y="1"/>
                    </a:moveTo>
                    <a:lnTo>
                      <a:pt x="0" y="82"/>
                    </a:lnTo>
                    <a:lnTo>
                      <a:pt x="23" y="81"/>
                    </a:lnTo>
                    <a:lnTo>
                      <a:pt x="23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0A0A0"/>
              </a:solidFill>
              <a:ln w="4763">
                <a:solidFill>
                  <a:srgbClr val="20202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208" name="Freeform 224"/>
              <p:cNvSpPr>
                <a:spLocks/>
              </p:cNvSpPr>
              <p:nvPr/>
            </p:nvSpPr>
            <p:spPr bwMode="auto">
              <a:xfrm>
                <a:off x="557" y="1709"/>
                <a:ext cx="6" cy="21"/>
              </a:xfrm>
              <a:custGeom>
                <a:avLst/>
                <a:gdLst>
                  <a:gd name="T0" fmla="*/ 0 w 23"/>
                  <a:gd name="T1" fmla="*/ 1 h 82"/>
                  <a:gd name="T2" fmla="*/ 0 w 23"/>
                  <a:gd name="T3" fmla="*/ 82 h 82"/>
                  <a:gd name="T4" fmla="*/ 23 w 23"/>
                  <a:gd name="T5" fmla="*/ 81 h 82"/>
                  <a:gd name="T6" fmla="*/ 23 w 23"/>
                  <a:gd name="T7" fmla="*/ 0 h 82"/>
                  <a:gd name="T8" fmla="*/ 0 w 23"/>
                  <a:gd name="T9" fmla="*/ 1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82">
                    <a:moveTo>
                      <a:pt x="0" y="1"/>
                    </a:moveTo>
                    <a:lnTo>
                      <a:pt x="0" y="82"/>
                    </a:lnTo>
                    <a:lnTo>
                      <a:pt x="23" y="81"/>
                    </a:lnTo>
                    <a:lnTo>
                      <a:pt x="23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0A0A0"/>
              </a:solidFill>
              <a:ln w="4763">
                <a:solidFill>
                  <a:srgbClr val="20202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209" name="Freeform 225"/>
              <p:cNvSpPr>
                <a:spLocks/>
              </p:cNvSpPr>
              <p:nvPr/>
            </p:nvSpPr>
            <p:spPr bwMode="auto">
              <a:xfrm>
                <a:off x="563" y="1709"/>
                <a:ext cx="5" cy="21"/>
              </a:xfrm>
              <a:custGeom>
                <a:avLst/>
                <a:gdLst>
                  <a:gd name="T0" fmla="*/ 0 w 23"/>
                  <a:gd name="T1" fmla="*/ 1 h 82"/>
                  <a:gd name="T2" fmla="*/ 0 w 23"/>
                  <a:gd name="T3" fmla="*/ 82 h 82"/>
                  <a:gd name="T4" fmla="*/ 23 w 23"/>
                  <a:gd name="T5" fmla="*/ 81 h 82"/>
                  <a:gd name="T6" fmla="*/ 23 w 23"/>
                  <a:gd name="T7" fmla="*/ 0 h 82"/>
                  <a:gd name="T8" fmla="*/ 0 w 23"/>
                  <a:gd name="T9" fmla="*/ 1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82">
                    <a:moveTo>
                      <a:pt x="0" y="1"/>
                    </a:moveTo>
                    <a:lnTo>
                      <a:pt x="0" y="82"/>
                    </a:lnTo>
                    <a:lnTo>
                      <a:pt x="23" y="81"/>
                    </a:lnTo>
                    <a:lnTo>
                      <a:pt x="23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0A0A0"/>
              </a:solidFill>
              <a:ln w="4763">
                <a:solidFill>
                  <a:srgbClr val="20202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210" name="Freeform 226"/>
              <p:cNvSpPr>
                <a:spLocks/>
              </p:cNvSpPr>
              <p:nvPr/>
            </p:nvSpPr>
            <p:spPr bwMode="auto">
              <a:xfrm>
                <a:off x="568" y="1709"/>
                <a:ext cx="6" cy="21"/>
              </a:xfrm>
              <a:custGeom>
                <a:avLst/>
                <a:gdLst>
                  <a:gd name="T0" fmla="*/ 0 w 21"/>
                  <a:gd name="T1" fmla="*/ 1 h 82"/>
                  <a:gd name="T2" fmla="*/ 0 w 21"/>
                  <a:gd name="T3" fmla="*/ 82 h 82"/>
                  <a:gd name="T4" fmla="*/ 21 w 21"/>
                  <a:gd name="T5" fmla="*/ 81 h 82"/>
                  <a:gd name="T6" fmla="*/ 21 w 21"/>
                  <a:gd name="T7" fmla="*/ 0 h 82"/>
                  <a:gd name="T8" fmla="*/ 0 w 21"/>
                  <a:gd name="T9" fmla="*/ 1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82">
                    <a:moveTo>
                      <a:pt x="0" y="1"/>
                    </a:moveTo>
                    <a:lnTo>
                      <a:pt x="0" y="82"/>
                    </a:lnTo>
                    <a:lnTo>
                      <a:pt x="21" y="81"/>
                    </a:lnTo>
                    <a:lnTo>
                      <a:pt x="2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0A0A0"/>
              </a:solidFill>
              <a:ln w="4763">
                <a:solidFill>
                  <a:srgbClr val="20202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grpSp>
            <p:nvGrpSpPr>
              <p:cNvPr id="170211" name="Group 227"/>
              <p:cNvGrpSpPr>
                <a:grpSpLocks/>
              </p:cNvGrpSpPr>
              <p:nvPr/>
            </p:nvGrpSpPr>
            <p:grpSpPr bwMode="auto">
              <a:xfrm>
                <a:off x="574" y="1710"/>
                <a:ext cx="22" cy="20"/>
                <a:chOff x="574" y="1710"/>
                <a:chExt cx="22" cy="20"/>
              </a:xfrm>
            </p:grpSpPr>
            <p:sp>
              <p:nvSpPr>
                <p:cNvPr id="170212" name="Freeform 228"/>
                <p:cNvSpPr>
                  <a:spLocks/>
                </p:cNvSpPr>
                <p:nvPr/>
              </p:nvSpPr>
              <p:spPr bwMode="auto">
                <a:xfrm>
                  <a:off x="574" y="1710"/>
                  <a:ext cx="6" cy="20"/>
                </a:xfrm>
                <a:custGeom>
                  <a:avLst/>
                  <a:gdLst>
                    <a:gd name="T0" fmla="*/ 0 w 23"/>
                    <a:gd name="T1" fmla="*/ 1 h 83"/>
                    <a:gd name="T2" fmla="*/ 0 w 23"/>
                    <a:gd name="T3" fmla="*/ 83 h 83"/>
                    <a:gd name="T4" fmla="*/ 23 w 23"/>
                    <a:gd name="T5" fmla="*/ 81 h 83"/>
                    <a:gd name="T6" fmla="*/ 23 w 23"/>
                    <a:gd name="T7" fmla="*/ 0 h 83"/>
                    <a:gd name="T8" fmla="*/ 0 w 23"/>
                    <a:gd name="T9" fmla="*/ 1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83">
                      <a:moveTo>
                        <a:pt x="0" y="1"/>
                      </a:moveTo>
                      <a:lnTo>
                        <a:pt x="0" y="83"/>
                      </a:lnTo>
                      <a:lnTo>
                        <a:pt x="23" y="81"/>
                      </a:lnTo>
                      <a:lnTo>
                        <a:pt x="23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213" name="Freeform 229"/>
                <p:cNvSpPr>
                  <a:spLocks/>
                </p:cNvSpPr>
                <p:nvPr/>
              </p:nvSpPr>
              <p:spPr bwMode="auto">
                <a:xfrm>
                  <a:off x="579" y="1710"/>
                  <a:ext cx="6" cy="20"/>
                </a:xfrm>
                <a:custGeom>
                  <a:avLst/>
                  <a:gdLst>
                    <a:gd name="T0" fmla="*/ 0 w 23"/>
                    <a:gd name="T1" fmla="*/ 1 h 83"/>
                    <a:gd name="T2" fmla="*/ 0 w 23"/>
                    <a:gd name="T3" fmla="*/ 83 h 83"/>
                    <a:gd name="T4" fmla="*/ 23 w 23"/>
                    <a:gd name="T5" fmla="*/ 81 h 83"/>
                    <a:gd name="T6" fmla="*/ 23 w 23"/>
                    <a:gd name="T7" fmla="*/ 0 h 83"/>
                    <a:gd name="T8" fmla="*/ 0 w 23"/>
                    <a:gd name="T9" fmla="*/ 1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83">
                      <a:moveTo>
                        <a:pt x="0" y="1"/>
                      </a:moveTo>
                      <a:lnTo>
                        <a:pt x="0" y="83"/>
                      </a:lnTo>
                      <a:lnTo>
                        <a:pt x="23" y="81"/>
                      </a:lnTo>
                      <a:lnTo>
                        <a:pt x="23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214" name="Freeform 230"/>
                <p:cNvSpPr>
                  <a:spLocks/>
                </p:cNvSpPr>
                <p:nvPr/>
              </p:nvSpPr>
              <p:spPr bwMode="auto">
                <a:xfrm>
                  <a:off x="585" y="1710"/>
                  <a:ext cx="6" cy="20"/>
                </a:xfrm>
                <a:custGeom>
                  <a:avLst/>
                  <a:gdLst>
                    <a:gd name="T0" fmla="*/ 0 w 22"/>
                    <a:gd name="T1" fmla="*/ 1 h 83"/>
                    <a:gd name="T2" fmla="*/ 0 w 22"/>
                    <a:gd name="T3" fmla="*/ 83 h 83"/>
                    <a:gd name="T4" fmla="*/ 22 w 22"/>
                    <a:gd name="T5" fmla="*/ 81 h 83"/>
                    <a:gd name="T6" fmla="*/ 22 w 22"/>
                    <a:gd name="T7" fmla="*/ 0 h 83"/>
                    <a:gd name="T8" fmla="*/ 0 w 22"/>
                    <a:gd name="T9" fmla="*/ 1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83">
                      <a:moveTo>
                        <a:pt x="0" y="1"/>
                      </a:moveTo>
                      <a:lnTo>
                        <a:pt x="0" y="83"/>
                      </a:lnTo>
                      <a:lnTo>
                        <a:pt x="22" y="81"/>
                      </a:lnTo>
                      <a:lnTo>
                        <a:pt x="22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215" name="Freeform 231"/>
                <p:cNvSpPr>
                  <a:spLocks/>
                </p:cNvSpPr>
                <p:nvPr/>
              </p:nvSpPr>
              <p:spPr bwMode="auto">
                <a:xfrm>
                  <a:off x="591" y="1710"/>
                  <a:ext cx="5" cy="20"/>
                </a:xfrm>
                <a:custGeom>
                  <a:avLst/>
                  <a:gdLst>
                    <a:gd name="T0" fmla="*/ 0 w 22"/>
                    <a:gd name="T1" fmla="*/ 1 h 83"/>
                    <a:gd name="T2" fmla="*/ 0 w 22"/>
                    <a:gd name="T3" fmla="*/ 83 h 83"/>
                    <a:gd name="T4" fmla="*/ 22 w 22"/>
                    <a:gd name="T5" fmla="*/ 81 h 83"/>
                    <a:gd name="T6" fmla="*/ 22 w 22"/>
                    <a:gd name="T7" fmla="*/ 0 h 83"/>
                    <a:gd name="T8" fmla="*/ 0 w 22"/>
                    <a:gd name="T9" fmla="*/ 1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83">
                      <a:moveTo>
                        <a:pt x="0" y="1"/>
                      </a:moveTo>
                      <a:lnTo>
                        <a:pt x="0" y="83"/>
                      </a:lnTo>
                      <a:lnTo>
                        <a:pt x="22" y="81"/>
                      </a:lnTo>
                      <a:lnTo>
                        <a:pt x="22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</p:grpSp>
          <p:grpSp>
            <p:nvGrpSpPr>
              <p:cNvPr id="170216" name="Group 232"/>
              <p:cNvGrpSpPr>
                <a:grpSpLocks/>
              </p:cNvGrpSpPr>
              <p:nvPr/>
            </p:nvGrpSpPr>
            <p:grpSpPr bwMode="auto">
              <a:xfrm>
                <a:off x="596" y="1709"/>
                <a:ext cx="45" cy="21"/>
                <a:chOff x="596" y="1709"/>
                <a:chExt cx="45" cy="21"/>
              </a:xfrm>
            </p:grpSpPr>
            <p:grpSp>
              <p:nvGrpSpPr>
                <p:cNvPr id="170217" name="Group 233"/>
                <p:cNvGrpSpPr>
                  <a:grpSpLocks/>
                </p:cNvGrpSpPr>
                <p:nvPr/>
              </p:nvGrpSpPr>
              <p:grpSpPr bwMode="auto">
                <a:xfrm>
                  <a:off x="596" y="1709"/>
                  <a:ext cx="22" cy="21"/>
                  <a:chOff x="596" y="1709"/>
                  <a:chExt cx="22" cy="21"/>
                </a:xfrm>
              </p:grpSpPr>
              <p:sp>
                <p:nvSpPr>
                  <p:cNvPr id="170218" name="Freeform 234"/>
                  <p:cNvSpPr>
                    <a:spLocks/>
                  </p:cNvSpPr>
                  <p:nvPr/>
                </p:nvSpPr>
                <p:spPr bwMode="auto">
                  <a:xfrm>
                    <a:off x="596" y="1709"/>
                    <a:ext cx="6" cy="21"/>
                  </a:xfrm>
                  <a:custGeom>
                    <a:avLst/>
                    <a:gdLst>
                      <a:gd name="T0" fmla="*/ 0 w 23"/>
                      <a:gd name="T1" fmla="*/ 1 h 82"/>
                      <a:gd name="T2" fmla="*/ 0 w 23"/>
                      <a:gd name="T3" fmla="*/ 82 h 82"/>
                      <a:gd name="T4" fmla="*/ 23 w 23"/>
                      <a:gd name="T5" fmla="*/ 81 h 82"/>
                      <a:gd name="T6" fmla="*/ 23 w 23"/>
                      <a:gd name="T7" fmla="*/ 0 h 82"/>
                      <a:gd name="T8" fmla="*/ 0 w 23"/>
                      <a:gd name="T9" fmla="*/ 1 h 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82">
                        <a:moveTo>
                          <a:pt x="0" y="1"/>
                        </a:moveTo>
                        <a:lnTo>
                          <a:pt x="0" y="82"/>
                        </a:lnTo>
                        <a:lnTo>
                          <a:pt x="23" y="81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219" name="Freeform 235"/>
                  <p:cNvSpPr>
                    <a:spLocks/>
                  </p:cNvSpPr>
                  <p:nvPr/>
                </p:nvSpPr>
                <p:spPr bwMode="auto">
                  <a:xfrm>
                    <a:off x="602" y="1709"/>
                    <a:ext cx="5" cy="21"/>
                  </a:xfrm>
                  <a:custGeom>
                    <a:avLst/>
                    <a:gdLst>
                      <a:gd name="T0" fmla="*/ 0 w 22"/>
                      <a:gd name="T1" fmla="*/ 1 h 82"/>
                      <a:gd name="T2" fmla="*/ 0 w 22"/>
                      <a:gd name="T3" fmla="*/ 82 h 82"/>
                      <a:gd name="T4" fmla="*/ 22 w 22"/>
                      <a:gd name="T5" fmla="*/ 81 h 82"/>
                      <a:gd name="T6" fmla="*/ 22 w 22"/>
                      <a:gd name="T7" fmla="*/ 0 h 82"/>
                      <a:gd name="T8" fmla="*/ 0 w 22"/>
                      <a:gd name="T9" fmla="*/ 1 h 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82">
                        <a:moveTo>
                          <a:pt x="0" y="1"/>
                        </a:moveTo>
                        <a:lnTo>
                          <a:pt x="0" y="82"/>
                        </a:lnTo>
                        <a:lnTo>
                          <a:pt x="22" y="81"/>
                        </a:lnTo>
                        <a:lnTo>
                          <a:pt x="22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220" name="Freeform 236"/>
                  <p:cNvSpPr>
                    <a:spLocks/>
                  </p:cNvSpPr>
                  <p:nvPr/>
                </p:nvSpPr>
                <p:spPr bwMode="auto">
                  <a:xfrm>
                    <a:off x="607" y="1709"/>
                    <a:ext cx="6" cy="21"/>
                  </a:xfrm>
                  <a:custGeom>
                    <a:avLst/>
                    <a:gdLst>
                      <a:gd name="T0" fmla="*/ 0 w 23"/>
                      <a:gd name="T1" fmla="*/ 1 h 82"/>
                      <a:gd name="T2" fmla="*/ 0 w 23"/>
                      <a:gd name="T3" fmla="*/ 82 h 82"/>
                      <a:gd name="T4" fmla="*/ 23 w 23"/>
                      <a:gd name="T5" fmla="*/ 81 h 82"/>
                      <a:gd name="T6" fmla="*/ 23 w 23"/>
                      <a:gd name="T7" fmla="*/ 0 h 82"/>
                      <a:gd name="T8" fmla="*/ 0 w 23"/>
                      <a:gd name="T9" fmla="*/ 1 h 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82">
                        <a:moveTo>
                          <a:pt x="0" y="1"/>
                        </a:moveTo>
                        <a:lnTo>
                          <a:pt x="0" y="82"/>
                        </a:lnTo>
                        <a:lnTo>
                          <a:pt x="23" y="81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221" name="Freeform 237"/>
                  <p:cNvSpPr>
                    <a:spLocks/>
                  </p:cNvSpPr>
                  <p:nvPr/>
                </p:nvSpPr>
                <p:spPr bwMode="auto">
                  <a:xfrm>
                    <a:off x="613" y="1709"/>
                    <a:ext cx="5" cy="21"/>
                  </a:xfrm>
                  <a:custGeom>
                    <a:avLst/>
                    <a:gdLst>
                      <a:gd name="T0" fmla="*/ 0 w 22"/>
                      <a:gd name="T1" fmla="*/ 1 h 82"/>
                      <a:gd name="T2" fmla="*/ 0 w 22"/>
                      <a:gd name="T3" fmla="*/ 82 h 82"/>
                      <a:gd name="T4" fmla="*/ 22 w 22"/>
                      <a:gd name="T5" fmla="*/ 81 h 82"/>
                      <a:gd name="T6" fmla="*/ 22 w 22"/>
                      <a:gd name="T7" fmla="*/ 0 h 82"/>
                      <a:gd name="T8" fmla="*/ 0 w 22"/>
                      <a:gd name="T9" fmla="*/ 1 h 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82">
                        <a:moveTo>
                          <a:pt x="0" y="1"/>
                        </a:moveTo>
                        <a:lnTo>
                          <a:pt x="0" y="82"/>
                        </a:lnTo>
                        <a:lnTo>
                          <a:pt x="22" y="81"/>
                        </a:lnTo>
                        <a:lnTo>
                          <a:pt x="22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  <p:grpSp>
              <p:nvGrpSpPr>
                <p:cNvPr id="170222" name="Group 238"/>
                <p:cNvGrpSpPr>
                  <a:grpSpLocks/>
                </p:cNvGrpSpPr>
                <p:nvPr/>
              </p:nvGrpSpPr>
              <p:grpSpPr bwMode="auto">
                <a:xfrm>
                  <a:off x="619" y="1710"/>
                  <a:ext cx="22" cy="20"/>
                  <a:chOff x="619" y="1710"/>
                  <a:chExt cx="22" cy="20"/>
                </a:xfrm>
              </p:grpSpPr>
              <p:sp>
                <p:nvSpPr>
                  <p:cNvPr id="170223" name="Freeform 239"/>
                  <p:cNvSpPr>
                    <a:spLocks/>
                  </p:cNvSpPr>
                  <p:nvPr/>
                </p:nvSpPr>
                <p:spPr bwMode="auto">
                  <a:xfrm>
                    <a:off x="619" y="1710"/>
                    <a:ext cx="5" cy="20"/>
                  </a:xfrm>
                  <a:custGeom>
                    <a:avLst/>
                    <a:gdLst>
                      <a:gd name="T0" fmla="*/ 0 w 23"/>
                      <a:gd name="T1" fmla="*/ 1 h 83"/>
                      <a:gd name="T2" fmla="*/ 0 w 23"/>
                      <a:gd name="T3" fmla="*/ 83 h 83"/>
                      <a:gd name="T4" fmla="*/ 23 w 23"/>
                      <a:gd name="T5" fmla="*/ 81 h 83"/>
                      <a:gd name="T6" fmla="*/ 23 w 23"/>
                      <a:gd name="T7" fmla="*/ 0 h 83"/>
                      <a:gd name="T8" fmla="*/ 0 w 23"/>
                      <a:gd name="T9" fmla="*/ 1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83">
                        <a:moveTo>
                          <a:pt x="0" y="1"/>
                        </a:moveTo>
                        <a:lnTo>
                          <a:pt x="0" y="83"/>
                        </a:lnTo>
                        <a:lnTo>
                          <a:pt x="23" y="81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224" name="Freeform 240"/>
                  <p:cNvSpPr>
                    <a:spLocks/>
                  </p:cNvSpPr>
                  <p:nvPr/>
                </p:nvSpPr>
                <p:spPr bwMode="auto">
                  <a:xfrm>
                    <a:off x="624" y="1710"/>
                    <a:ext cx="6" cy="20"/>
                  </a:xfrm>
                  <a:custGeom>
                    <a:avLst/>
                    <a:gdLst>
                      <a:gd name="T0" fmla="*/ 0 w 23"/>
                      <a:gd name="T1" fmla="*/ 1 h 83"/>
                      <a:gd name="T2" fmla="*/ 0 w 23"/>
                      <a:gd name="T3" fmla="*/ 83 h 83"/>
                      <a:gd name="T4" fmla="*/ 23 w 23"/>
                      <a:gd name="T5" fmla="*/ 81 h 83"/>
                      <a:gd name="T6" fmla="*/ 23 w 23"/>
                      <a:gd name="T7" fmla="*/ 0 h 83"/>
                      <a:gd name="T8" fmla="*/ 0 w 23"/>
                      <a:gd name="T9" fmla="*/ 1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83">
                        <a:moveTo>
                          <a:pt x="0" y="1"/>
                        </a:moveTo>
                        <a:lnTo>
                          <a:pt x="0" y="83"/>
                        </a:lnTo>
                        <a:lnTo>
                          <a:pt x="23" y="81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225" name="Freeform 241"/>
                  <p:cNvSpPr>
                    <a:spLocks/>
                  </p:cNvSpPr>
                  <p:nvPr/>
                </p:nvSpPr>
                <p:spPr bwMode="auto">
                  <a:xfrm>
                    <a:off x="630" y="1710"/>
                    <a:ext cx="6" cy="20"/>
                  </a:xfrm>
                  <a:custGeom>
                    <a:avLst/>
                    <a:gdLst>
                      <a:gd name="T0" fmla="*/ 0 w 23"/>
                      <a:gd name="T1" fmla="*/ 1 h 83"/>
                      <a:gd name="T2" fmla="*/ 0 w 23"/>
                      <a:gd name="T3" fmla="*/ 83 h 83"/>
                      <a:gd name="T4" fmla="*/ 23 w 23"/>
                      <a:gd name="T5" fmla="*/ 81 h 83"/>
                      <a:gd name="T6" fmla="*/ 23 w 23"/>
                      <a:gd name="T7" fmla="*/ 0 h 83"/>
                      <a:gd name="T8" fmla="*/ 0 w 23"/>
                      <a:gd name="T9" fmla="*/ 1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83">
                        <a:moveTo>
                          <a:pt x="0" y="1"/>
                        </a:moveTo>
                        <a:lnTo>
                          <a:pt x="0" y="83"/>
                        </a:lnTo>
                        <a:lnTo>
                          <a:pt x="23" y="81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226" name="Freeform 242"/>
                  <p:cNvSpPr>
                    <a:spLocks/>
                  </p:cNvSpPr>
                  <p:nvPr/>
                </p:nvSpPr>
                <p:spPr bwMode="auto">
                  <a:xfrm>
                    <a:off x="636" y="1710"/>
                    <a:ext cx="5" cy="20"/>
                  </a:xfrm>
                  <a:custGeom>
                    <a:avLst/>
                    <a:gdLst>
                      <a:gd name="T0" fmla="*/ 0 w 22"/>
                      <a:gd name="T1" fmla="*/ 1 h 83"/>
                      <a:gd name="T2" fmla="*/ 0 w 22"/>
                      <a:gd name="T3" fmla="*/ 83 h 83"/>
                      <a:gd name="T4" fmla="*/ 22 w 22"/>
                      <a:gd name="T5" fmla="*/ 81 h 83"/>
                      <a:gd name="T6" fmla="*/ 22 w 22"/>
                      <a:gd name="T7" fmla="*/ 0 h 83"/>
                      <a:gd name="T8" fmla="*/ 0 w 22"/>
                      <a:gd name="T9" fmla="*/ 1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83">
                        <a:moveTo>
                          <a:pt x="0" y="1"/>
                        </a:moveTo>
                        <a:lnTo>
                          <a:pt x="0" y="83"/>
                        </a:lnTo>
                        <a:lnTo>
                          <a:pt x="22" y="81"/>
                        </a:lnTo>
                        <a:lnTo>
                          <a:pt x="22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</p:grpSp>
          <p:grpSp>
            <p:nvGrpSpPr>
              <p:cNvPr id="170227" name="Group 243"/>
              <p:cNvGrpSpPr>
                <a:grpSpLocks/>
              </p:cNvGrpSpPr>
              <p:nvPr/>
            </p:nvGrpSpPr>
            <p:grpSpPr bwMode="auto">
              <a:xfrm>
                <a:off x="641" y="1709"/>
                <a:ext cx="45" cy="21"/>
                <a:chOff x="641" y="1709"/>
                <a:chExt cx="45" cy="21"/>
              </a:xfrm>
            </p:grpSpPr>
            <p:grpSp>
              <p:nvGrpSpPr>
                <p:cNvPr id="170228" name="Group 244"/>
                <p:cNvGrpSpPr>
                  <a:grpSpLocks/>
                </p:cNvGrpSpPr>
                <p:nvPr/>
              </p:nvGrpSpPr>
              <p:grpSpPr bwMode="auto">
                <a:xfrm>
                  <a:off x="641" y="1709"/>
                  <a:ext cx="22" cy="21"/>
                  <a:chOff x="641" y="1709"/>
                  <a:chExt cx="22" cy="21"/>
                </a:xfrm>
              </p:grpSpPr>
              <p:sp>
                <p:nvSpPr>
                  <p:cNvPr id="170229" name="Freeform 245"/>
                  <p:cNvSpPr>
                    <a:spLocks/>
                  </p:cNvSpPr>
                  <p:nvPr/>
                </p:nvSpPr>
                <p:spPr bwMode="auto">
                  <a:xfrm>
                    <a:off x="641" y="1709"/>
                    <a:ext cx="6" cy="21"/>
                  </a:xfrm>
                  <a:custGeom>
                    <a:avLst/>
                    <a:gdLst>
                      <a:gd name="T0" fmla="*/ 0 w 22"/>
                      <a:gd name="T1" fmla="*/ 1 h 82"/>
                      <a:gd name="T2" fmla="*/ 0 w 22"/>
                      <a:gd name="T3" fmla="*/ 82 h 82"/>
                      <a:gd name="T4" fmla="*/ 22 w 22"/>
                      <a:gd name="T5" fmla="*/ 81 h 82"/>
                      <a:gd name="T6" fmla="*/ 22 w 22"/>
                      <a:gd name="T7" fmla="*/ 0 h 82"/>
                      <a:gd name="T8" fmla="*/ 0 w 22"/>
                      <a:gd name="T9" fmla="*/ 1 h 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82">
                        <a:moveTo>
                          <a:pt x="0" y="1"/>
                        </a:moveTo>
                        <a:lnTo>
                          <a:pt x="0" y="82"/>
                        </a:lnTo>
                        <a:lnTo>
                          <a:pt x="22" y="81"/>
                        </a:lnTo>
                        <a:lnTo>
                          <a:pt x="22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230" name="Freeform 246"/>
                  <p:cNvSpPr>
                    <a:spLocks/>
                  </p:cNvSpPr>
                  <p:nvPr/>
                </p:nvSpPr>
                <p:spPr bwMode="auto">
                  <a:xfrm>
                    <a:off x="646" y="1709"/>
                    <a:ext cx="6" cy="21"/>
                  </a:xfrm>
                  <a:custGeom>
                    <a:avLst/>
                    <a:gdLst>
                      <a:gd name="T0" fmla="*/ 0 w 23"/>
                      <a:gd name="T1" fmla="*/ 1 h 82"/>
                      <a:gd name="T2" fmla="*/ 0 w 23"/>
                      <a:gd name="T3" fmla="*/ 82 h 82"/>
                      <a:gd name="T4" fmla="*/ 23 w 23"/>
                      <a:gd name="T5" fmla="*/ 81 h 82"/>
                      <a:gd name="T6" fmla="*/ 23 w 23"/>
                      <a:gd name="T7" fmla="*/ 0 h 82"/>
                      <a:gd name="T8" fmla="*/ 0 w 23"/>
                      <a:gd name="T9" fmla="*/ 1 h 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82">
                        <a:moveTo>
                          <a:pt x="0" y="1"/>
                        </a:moveTo>
                        <a:lnTo>
                          <a:pt x="0" y="82"/>
                        </a:lnTo>
                        <a:lnTo>
                          <a:pt x="23" y="81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231" name="Freeform 247"/>
                  <p:cNvSpPr>
                    <a:spLocks/>
                  </p:cNvSpPr>
                  <p:nvPr/>
                </p:nvSpPr>
                <p:spPr bwMode="auto">
                  <a:xfrm>
                    <a:off x="652" y="1709"/>
                    <a:ext cx="6" cy="21"/>
                  </a:xfrm>
                  <a:custGeom>
                    <a:avLst/>
                    <a:gdLst>
                      <a:gd name="T0" fmla="*/ 0 w 23"/>
                      <a:gd name="T1" fmla="*/ 1 h 82"/>
                      <a:gd name="T2" fmla="*/ 0 w 23"/>
                      <a:gd name="T3" fmla="*/ 82 h 82"/>
                      <a:gd name="T4" fmla="*/ 23 w 23"/>
                      <a:gd name="T5" fmla="*/ 81 h 82"/>
                      <a:gd name="T6" fmla="*/ 23 w 23"/>
                      <a:gd name="T7" fmla="*/ 0 h 82"/>
                      <a:gd name="T8" fmla="*/ 0 w 23"/>
                      <a:gd name="T9" fmla="*/ 1 h 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82">
                        <a:moveTo>
                          <a:pt x="0" y="1"/>
                        </a:moveTo>
                        <a:lnTo>
                          <a:pt x="0" y="82"/>
                        </a:lnTo>
                        <a:lnTo>
                          <a:pt x="23" y="81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232" name="Freeform 248"/>
                  <p:cNvSpPr>
                    <a:spLocks/>
                  </p:cNvSpPr>
                  <p:nvPr/>
                </p:nvSpPr>
                <p:spPr bwMode="auto">
                  <a:xfrm>
                    <a:off x="658" y="1709"/>
                    <a:ext cx="5" cy="21"/>
                  </a:xfrm>
                  <a:custGeom>
                    <a:avLst/>
                    <a:gdLst>
                      <a:gd name="T0" fmla="*/ 0 w 21"/>
                      <a:gd name="T1" fmla="*/ 1 h 82"/>
                      <a:gd name="T2" fmla="*/ 0 w 21"/>
                      <a:gd name="T3" fmla="*/ 82 h 82"/>
                      <a:gd name="T4" fmla="*/ 21 w 21"/>
                      <a:gd name="T5" fmla="*/ 81 h 82"/>
                      <a:gd name="T6" fmla="*/ 21 w 21"/>
                      <a:gd name="T7" fmla="*/ 0 h 82"/>
                      <a:gd name="T8" fmla="*/ 0 w 21"/>
                      <a:gd name="T9" fmla="*/ 1 h 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1" h="82">
                        <a:moveTo>
                          <a:pt x="0" y="1"/>
                        </a:moveTo>
                        <a:lnTo>
                          <a:pt x="0" y="82"/>
                        </a:lnTo>
                        <a:lnTo>
                          <a:pt x="21" y="81"/>
                        </a:lnTo>
                        <a:lnTo>
                          <a:pt x="21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  <p:grpSp>
              <p:nvGrpSpPr>
                <p:cNvPr id="170233" name="Group 249"/>
                <p:cNvGrpSpPr>
                  <a:grpSpLocks/>
                </p:cNvGrpSpPr>
                <p:nvPr/>
              </p:nvGrpSpPr>
              <p:grpSpPr bwMode="auto">
                <a:xfrm>
                  <a:off x="663" y="1710"/>
                  <a:ext cx="23" cy="20"/>
                  <a:chOff x="663" y="1710"/>
                  <a:chExt cx="23" cy="20"/>
                </a:xfrm>
              </p:grpSpPr>
              <p:sp>
                <p:nvSpPr>
                  <p:cNvPr id="170234" name="Freeform 250"/>
                  <p:cNvSpPr>
                    <a:spLocks/>
                  </p:cNvSpPr>
                  <p:nvPr/>
                </p:nvSpPr>
                <p:spPr bwMode="auto">
                  <a:xfrm>
                    <a:off x="663" y="1710"/>
                    <a:ext cx="6" cy="20"/>
                  </a:xfrm>
                  <a:custGeom>
                    <a:avLst/>
                    <a:gdLst>
                      <a:gd name="T0" fmla="*/ 0 w 22"/>
                      <a:gd name="T1" fmla="*/ 1 h 83"/>
                      <a:gd name="T2" fmla="*/ 0 w 22"/>
                      <a:gd name="T3" fmla="*/ 83 h 83"/>
                      <a:gd name="T4" fmla="*/ 22 w 22"/>
                      <a:gd name="T5" fmla="*/ 81 h 83"/>
                      <a:gd name="T6" fmla="*/ 22 w 22"/>
                      <a:gd name="T7" fmla="*/ 0 h 83"/>
                      <a:gd name="T8" fmla="*/ 0 w 22"/>
                      <a:gd name="T9" fmla="*/ 1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83">
                        <a:moveTo>
                          <a:pt x="0" y="1"/>
                        </a:moveTo>
                        <a:lnTo>
                          <a:pt x="0" y="83"/>
                        </a:lnTo>
                        <a:lnTo>
                          <a:pt x="22" y="81"/>
                        </a:lnTo>
                        <a:lnTo>
                          <a:pt x="22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235" name="Freeform 251"/>
                  <p:cNvSpPr>
                    <a:spLocks/>
                  </p:cNvSpPr>
                  <p:nvPr/>
                </p:nvSpPr>
                <p:spPr bwMode="auto">
                  <a:xfrm>
                    <a:off x="669" y="1710"/>
                    <a:ext cx="5" cy="20"/>
                  </a:xfrm>
                  <a:custGeom>
                    <a:avLst/>
                    <a:gdLst>
                      <a:gd name="T0" fmla="*/ 0 w 23"/>
                      <a:gd name="T1" fmla="*/ 1 h 83"/>
                      <a:gd name="T2" fmla="*/ 0 w 23"/>
                      <a:gd name="T3" fmla="*/ 83 h 83"/>
                      <a:gd name="T4" fmla="*/ 23 w 23"/>
                      <a:gd name="T5" fmla="*/ 81 h 83"/>
                      <a:gd name="T6" fmla="*/ 23 w 23"/>
                      <a:gd name="T7" fmla="*/ 0 h 83"/>
                      <a:gd name="T8" fmla="*/ 0 w 23"/>
                      <a:gd name="T9" fmla="*/ 1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83">
                        <a:moveTo>
                          <a:pt x="0" y="1"/>
                        </a:moveTo>
                        <a:lnTo>
                          <a:pt x="0" y="83"/>
                        </a:lnTo>
                        <a:lnTo>
                          <a:pt x="23" y="81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236" name="Freeform 252"/>
                  <p:cNvSpPr>
                    <a:spLocks/>
                  </p:cNvSpPr>
                  <p:nvPr/>
                </p:nvSpPr>
                <p:spPr bwMode="auto">
                  <a:xfrm>
                    <a:off x="674" y="1710"/>
                    <a:ext cx="6" cy="20"/>
                  </a:xfrm>
                  <a:custGeom>
                    <a:avLst/>
                    <a:gdLst>
                      <a:gd name="T0" fmla="*/ 0 w 21"/>
                      <a:gd name="T1" fmla="*/ 1 h 83"/>
                      <a:gd name="T2" fmla="*/ 0 w 21"/>
                      <a:gd name="T3" fmla="*/ 83 h 83"/>
                      <a:gd name="T4" fmla="*/ 21 w 21"/>
                      <a:gd name="T5" fmla="*/ 81 h 83"/>
                      <a:gd name="T6" fmla="*/ 21 w 21"/>
                      <a:gd name="T7" fmla="*/ 0 h 83"/>
                      <a:gd name="T8" fmla="*/ 0 w 21"/>
                      <a:gd name="T9" fmla="*/ 1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1" h="83">
                        <a:moveTo>
                          <a:pt x="0" y="1"/>
                        </a:moveTo>
                        <a:lnTo>
                          <a:pt x="0" y="83"/>
                        </a:lnTo>
                        <a:lnTo>
                          <a:pt x="21" y="81"/>
                        </a:lnTo>
                        <a:lnTo>
                          <a:pt x="21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237" name="Freeform 253"/>
                  <p:cNvSpPr>
                    <a:spLocks/>
                  </p:cNvSpPr>
                  <p:nvPr/>
                </p:nvSpPr>
                <p:spPr bwMode="auto">
                  <a:xfrm>
                    <a:off x="680" y="1710"/>
                    <a:ext cx="6" cy="20"/>
                  </a:xfrm>
                  <a:custGeom>
                    <a:avLst/>
                    <a:gdLst>
                      <a:gd name="T0" fmla="*/ 0 w 23"/>
                      <a:gd name="T1" fmla="*/ 1 h 83"/>
                      <a:gd name="T2" fmla="*/ 0 w 23"/>
                      <a:gd name="T3" fmla="*/ 83 h 83"/>
                      <a:gd name="T4" fmla="*/ 23 w 23"/>
                      <a:gd name="T5" fmla="*/ 81 h 83"/>
                      <a:gd name="T6" fmla="*/ 23 w 23"/>
                      <a:gd name="T7" fmla="*/ 0 h 83"/>
                      <a:gd name="T8" fmla="*/ 0 w 23"/>
                      <a:gd name="T9" fmla="*/ 1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83">
                        <a:moveTo>
                          <a:pt x="0" y="1"/>
                        </a:moveTo>
                        <a:lnTo>
                          <a:pt x="0" y="83"/>
                        </a:lnTo>
                        <a:lnTo>
                          <a:pt x="23" y="81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</p:grpSp>
          <p:grpSp>
            <p:nvGrpSpPr>
              <p:cNvPr id="170238" name="Group 254"/>
              <p:cNvGrpSpPr>
                <a:grpSpLocks/>
              </p:cNvGrpSpPr>
              <p:nvPr/>
            </p:nvGrpSpPr>
            <p:grpSpPr bwMode="auto">
              <a:xfrm>
                <a:off x="686" y="1709"/>
                <a:ext cx="22" cy="21"/>
                <a:chOff x="686" y="1709"/>
                <a:chExt cx="22" cy="21"/>
              </a:xfrm>
            </p:grpSpPr>
            <p:sp>
              <p:nvSpPr>
                <p:cNvPr id="170239" name="Freeform 255"/>
                <p:cNvSpPr>
                  <a:spLocks/>
                </p:cNvSpPr>
                <p:nvPr/>
              </p:nvSpPr>
              <p:spPr bwMode="auto">
                <a:xfrm>
                  <a:off x="686" y="1709"/>
                  <a:ext cx="5" cy="21"/>
                </a:xfrm>
                <a:custGeom>
                  <a:avLst/>
                  <a:gdLst>
                    <a:gd name="T0" fmla="*/ 0 w 23"/>
                    <a:gd name="T1" fmla="*/ 1 h 82"/>
                    <a:gd name="T2" fmla="*/ 0 w 23"/>
                    <a:gd name="T3" fmla="*/ 82 h 82"/>
                    <a:gd name="T4" fmla="*/ 23 w 23"/>
                    <a:gd name="T5" fmla="*/ 81 h 82"/>
                    <a:gd name="T6" fmla="*/ 23 w 23"/>
                    <a:gd name="T7" fmla="*/ 0 h 82"/>
                    <a:gd name="T8" fmla="*/ 0 w 23"/>
                    <a:gd name="T9" fmla="*/ 1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82">
                      <a:moveTo>
                        <a:pt x="0" y="1"/>
                      </a:moveTo>
                      <a:lnTo>
                        <a:pt x="0" y="82"/>
                      </a:lnTo>
                      <a:lnTo>
                        <a:pt x="23" y="81"/>
                      </a:lnTo>
                      <a:lnTo>
                        <a:pt x="23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240" name="Freeform 256"/>
                <p:cNvSpPr>
                  <a:spLocks/>
                </p:cNvSpPr>
                <p:nvPr/>
              </p:nvSpPr>
              <p:spPr bwMode="auto">
                <a:xfrm>
                  <a:off x="691" y="1709"/>
                  <a:ext cx="6" cy="21"/>
                </a:xfrm>
                <a:custGeom>
                  <a:avLst/>
                  <a:gdLst>
                    <a:gd name="T0" fmla="*/ 0 w 22"/>
                    <a:gd name="T1" fmla="*/ 1 h 82"/>
                    <a:gd name="T2" fmla="*/ 0 w 22"/>
                    <a:gd name="T3" fmla="*/ 82 h 82"/>
                    <a:gd name="T4" fmla="*/ 22 w 22"/>
                    <a:gd name="T5" fmla="*/ 81 h 82"/>
                    <a:gd name="T6" fmla="*/ 22 w 22"/>
                    <a:gd name="T7" fmla="*/ 0 h 82"/>
                    <a:gd name="T8" fmla="*/ 0 w 22"/>
                    <a:gd name="T9" fmla="*/ 1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82">
                      <a:moveTo>
                        <a:pt x="0" y="1"/>
                      </a:moveTo>
                      <a:lnTo>
                        <a:pt x="0" y="82"/>
                      </a:lnTo>
                      <a:lnTo>
                        <a:pt x="22" y="81"/>
                      </a:lnTo>
                      <a:lnTo>
                        <a:pt x="22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241" name="Freeform 257"/>
                <p:cNvSpPr>
                  <a:spLocks/>
                </p:cNvSpPr>
                <p:nvPr/>
              </p:nvSpPr>
              <p:spPr bwMode="auto">
                <a:xfrm>
                  <a:off x="697" y="1709"/>
                  <a:ext cx="5" cy="21"/>
                </a:xfrm>
                <a:custGeom>
                  <a:avLst/>
                  <a:gdLst>
                    <a:gd name="T0" fmla="*/ 0 w 22"/>
                    <a:gd name="T1" fmla="*/ 1 h 82"/>
                    <a:gd name="T2" fmla="*/ 0 w 22"/>
                    <a:gd name="T3" fmla="*/ 82 h 82"/>
                    <a:gd name="T4" fmla="*/ 22 w 22"/>
                    <a:gd name="T5" fmla="*/ 81 h 82"/>
                    <a:gd name="T6" fmla="*/ 22 w 22"/>
                    <a:gd name="T7" fmla="*/ 0 h 82"/>
                    <a:gd name="T8" fmla="*/ 0 w 22"/>
                    <a:gd name="T9" fmla="*/ 1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82">
                      <a:moveTo>
                        <a:pt x="0" y="1"/>
                      </a:moveTo>
                      <a:lnTo>
                        <a:pt x="0" y="82"/>
                      </a:lnTo>
                      <a:lnTo>
                        <a:pt x="22" y="81"/>
                      </a:lnTo>
                      <a:lnTo>
                        <a:pt x="22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242" name="Freeform 258"/>
                <p:cNvSpPr>
                  <a:spLocks/>
                </p:cNvSpPr>
                <p:nvPr/>
              </p:nvSpPr>
              <p:spPr bwMode="auto">
                <a:xfrm>
                  <a:off x="702" y="1709"/>
                  <a:ext cx="6" cy="21"/>
                </a:xfrm>
                <a:custGeom>
                  <a:avLst/>
                  <a:gdLst>
                    <a:gd name="T0" fmla="*/ 0 w 23"/>
                    <a:gd name="T1" fmla="*/ 1 h 82"/>
                    <a:gd name="T2" fmla="*/ 0 w 23"/>
                    <a:gd name="T3" fmla="*/ 82 h 82"/>
                    <a:gd name="T4" fmla="*/ 23 w 23"/>
                    <a:gd name="T5" fmla="*/ 81 h 82"/>
                    <a:gd name="T6" fmla="*/ 23 w 23"/>
                    <a:gd name="T7" fmla="*/ 0 h 82"/>
                    <a:gd name="T8" fmla="*/ 0 w 23"/>
                    <a:gd name="T9" fmla="*/ 1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82">
                      <a:moveTo>
                        <a:pt x="0" y="1"/>
                      </a:moveTo>
                      <a:lnTo>
                        <a:pt x="0" y="82"/>
                      </a:lnTo>
                      <a:lnTo>
                        <a:pt x="23" y="81"/>
                      </a:lnTo>
                      <a:lnTo>
                        <a:pt x="23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</p:grpSp>
          <p:sp>
            <p:nvSpPr>
              <p:cNvPr id="170243" name="Freeform 259"/>
              <p:cNvSpPr>
                <a:spLocks/>
              </p:cNvSpPr>
              <p:nvPr/>
            </p:nvSpPr>
            <p:spPr bwMode="auto">
              <a:xfrm>
                <a:off x="708" y="1709"/>
                <a:ext cx="6" cy="21"/>
              </a:xfrm>
              <a:custGeom>
                <a:avLst/>
                <a:gdLst>
                  <a:gd name="T0" fmla="*/ 0 w 23"/>
                  <a:gd name="T1" fmla="*/ 1 h 82"/>
                  <a:gd name="T2" fmla="*/ 0 w 23"/>
                  <a:gd name="T3" fmla="*/ 82 h 82"/>
                  <a:gd name="T4" fmla="*/ 23 w 23"/>
                  <a:gd name="T5" fmla="*/ 81 h 82"/>
                  <a:gd name="T6" fmla="*/ 23 w 23"/>
                  <a:gd name="T7" fmla="*/ 0 h 82"/>
                  <a:gd name="T8" fmla="*/ 0 w 23"/>
                  <a:gd name="T9" fmla="*/ 1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82">
                    <a:moveTo>
                      <a:pt x="0" y="1"/>
                    </a:moveTo>
                    <a:lnTo>
                      <a:pt x="0" y="82"/>
                    </a:lnTo>
                    <a:lnTo>
                      <a:pt x="23" y="81"/>
                    </a:lnTo>
                    <a:lnTo>
                      <a:pt x="23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0A0A0"/>
              </a:solidFill>
              <a:ln w="4763">
                <a:solidFill>
                  <a:srgbClr val="20202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</p:grpSp>
        <p:grpSp>
          <p:nvGrpSpPr>
            <p:cNvPr id="170244" name="Group 260"/>
            <p:cNvGrpSpPr>
              <a:grpSpLocks/>
            </p:cNvGrpSpPr>
            <p:nvPr/>
          </p:nvGrpSpPr>
          <p:grpSpPr bwMode="auto">
            <a:xfrm>
              <a:off x="551" y="1731"/>
              <a:ext cx="163" cy="207"/>
              <a:chOff x="551" y="1731"/>
              <a:chExt cx="163" cy="207"/>
            </a:xfrm>
          </p:grpSpPr>
          <p:sp>
            <p:nvSpPr>
              <p:cNvPr id="170245" name="Rectangle 261"/>
              <p:cNvSpPr>
                <a:spLocks noChangeArrowheads="1"/>
              </p:cNvSpPr>
              <p:nvPr/>
            </p:nvSpPr>
            <p:spPr bwMode="auto">
              <a:xfrm>
                <a:off x="551" y="1731"/>
                <a:ext cx="163" cy="207"/>
              </a:xfrm>
              <a:prstGeom prst="rect">
                <a:avLst/>
              </a:prstGeom>
              <a:solidFill>
                <a:srgbClr val="E0E0E0"/>
              </a:solidFill>
              <a:ln w="4763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246" name="Rectangle 262"/>
              <p:cNvSpPr>
                <a:spLocks noChangeArrowheads="1"/>
              </p:cNvSpPr>
              <p:nvPr/>
            </p:nvSpPr>
            <p:spPr bwMode="auto">
              <a:xfrm>
                <a:off x="569" y="1753"/>
                <a:ext cx="35" cy="3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</p:grpSp>
        <p:grpSp>
          <p:nvGrpSpPr>
            <p:cNvPr id="170247" name="Group 263"/>
            <p:cNvGrpSpPr>
              <a:grpSpLocks/>
            </p:cNvGrpSpPr>
            <p:nvPr/>
          </p:nvGrpSpPr>
          <p:grpSpPr bwMode="auto">
            <a:xfrm>
              <a:off x="552" y="1605"/>
              <a:ext cx="164" cy="102"/>
              <a:chOff x="552" y="1605"/>
              <a:chExt cx="164" cy="102"/>
            </a:xfrm>
          </p:grpSpPr>
          <p:sp>
            <p:nvSpPr>
              <p:cNvPr id="170248" name="Rectangle 264"/>
              <p:cNvSpPr>
                <a:spLocks noChangeArrowheads="1"/>
              </p:cNvSpPr>
              <p:nvPr/>
            </p:nvSpPr>
            <p:spPr bwMode="auto">
              <a:xfrm>
                <a:off x="552" y="1605"/>
                <a:ext cx="161" cy="102"/>
              </a:xfrm>
              <a:prstGeom prst="rect">
                <a:avLst/>
              </a:prstGeom>
              <a:solidFill>
                <a:srgbClr val="E0E0E0"/>
              </a:solidFill>
              <a:ln w="4763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249" name="Line 265"/>
              <p:cNvSpPr>
                <a:spLocks noChangeShapeType="1"/>
              </p:cNvSpPr>
              <p:nvPr/>
            </p:nvSpPr>
            <p:spPr bwMode="auto">
              <a:xfrm>
                <a:off x="553" y="1655"/>
                <a:ext cx="163" cy="1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</p:grpSp>
        <p:grpSp>
          <p:nvGrpSpPr>
            <p:cNvPr id="170250" name="Group 266"/>
            <p:cNvGrpSpPr>
              <a:grpSpLocks/>
            </p:cNvGrpSpPr>
            <p:nvPr/>
          </p:nvGrpSpPr>
          <p:grpSpPr bwMode="auto">
            <a:xfrm>
              <a:off x="548" y="1938"/>
              <a:ext cx="171" cy="122"/>
              <a:chOff x="548" y="1938"/>
              <a:chExt cx="171" cy="122"/>
            </a:xfrm>
          </p:grpSpPr>
          <p:grpSp>
            <p:nvGrpSpPr>
              <p:cNvPr id="170251" name="Group 267"/>
              <p:cNvGrpSpPr>
                <a:grpSpLocks/>
              </p:cNvGrpSpPr>
              <p:nvPr/>
            </p:nvGrpSpPr>
            <p:grpSpPr bwMode="auto">
              <a:xfrm>
                <a:off x="553" y="2040"/>
                <a:ext cx="159" cy="20"/>
                <a:chOff x="553" y="2040"/>
                <a:chExt cx="159" cy="20"/>
              </a:xfrm>
            </p:grpSpPr>
            <p:sp>
              <p:nvSpPr>
                <p:cNvPr id="170252" name="Freeform 268"/>
                <p:cNvSpPr>
                  <a:spLocks/>
                </p:cNvSpPr>
                <p:nvPr/>
              </p:nvSpPr>
              <p:spPr bwMode="auto">
                <a:xfrm>
                  <a:off x="553" y="2040"/>
                  <a:ext cx="5" cy="19"/>
                </a:xfrm>
                <a:custGeom>
                  <a:avLst/>
                  <a:gdLst>
                    <a:gd name="T0" fmla="*/ 0 w 21"/>
                    <a:gd name="T1" fmla="*/ 1 h 77"/>
                    <a:gd name="T2" fmla="*/ 0 w 21"/>
                    <a:gd name="T3" fmla="*/ 77 h 77"/>
                    <a:gd name="T4" fmla="*/ 21 w 21"/>
                    <a:gd name="T5" fmla="*/ 76 h 77"/>
                    <a:gd name="T6" fmla="*/ 21 w 21"/>
                    <a:gd name="T7" fmla="*/ 0 h 77"/>
                    <a:gd name="T8" fmla="*/ 0 w 21"/>
                    <a:gd name="T9" fmla="*/ 1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" h="77">
                      <a:moveTo>
                        <a:pt x="0" y="1"/>
                      </a:moveTo>
                      <a:lnTo>
                        <a:pt x="0" y="77"/>
                      </a:lnTo>
                      <a:lnTo>
                        <a:pt x="21" y="76"/>
                      </a:lnTo>
                      <a:lnTo>
                        <a:pt x="21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253" name="Freeform 269"/>
                <p:cNvSpPr>
                  <a:spLocks/>
                </p:cNvSpPr>
                <p:nvPr/>
              </p:nvSpPr>
              <p:spPr bwMode="auto">
                <a:xfrm>
                  <a:off x="558" y="2040"/>
                  <a:ext cx="5" cy="19"/>
                </a:xfrm>
                <a:custGeom>
                  <a:avLst/>
                  <a:gdLst>
                    <a:gd name="T0" fmla="*/ 0 w 23"/>
                    <a:gd name="T1" fmla="*/ 1 h 77"/>
                    <a:gd name="T2" fmla="*/ 0 w 23"/>
                    <a:gd name="T3" fmla="*/ 77 h 77"/>
                    <a:gd name="T4" fmla="*/ 23 w 23"/>
                    <a:gd name="T5" fmla="*/ 76 h 77"/>
                    <a:gd name="T6" fmla="*/ 23 w 23"/>
                    <a:gd name="T7" fmla="*/ 0 h 77"/>
                    <a:gd name="T8" fmla="*/ 0 w 23"/>
                    <a:gd name="T9" fmla="*/ 1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77">
                      <a:moveTo>
                        <a:pt x="0" y="1"/>
                      </a:moveTo>
                      <a:lnTo>
                        <a:pt x="0" y="77"/>
                      </a:lnTo>
                      <a:lnTo>
                        <a:pt x="23" y="76"/>
                      </a:lnTo>
                      <a:lnTo>
                        <a:pt x="23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254" name="Freeform 270"/>
                <p:cNvSpPr>
                  <a:spLocks/>
                </p:cNvSpPr>
                <p:nvPr/>
              </p:nvSpPr>
              <p:spPr bwMode="auto">
                <a:xfrm>
                  <a:off x="563" y="2040"/>
                  <a:ext cx="6" cy="19"/>
                </a:xfrm>
                <a:custGeom>
                  <a:avLst/>
                  <a:gdLst>
                    <a:gd name="T0" fmla="*/ 0 w 23"/>
                    <a:gd name="T1" fmla="*/ 1 h 77"/>
                    <a:gd name="T2" fmla="*/ 0 w 23"/>
                    <a:gd name="T3" fmla="*/ 77 h 77"/>
                    <a:gd name="T4" fmla="*/ 23 w 23"/>
                    <a:gd name="T5" fmla="*/ 76 h 77"/>
                    <a:gd name="T6" fmla="*/ 23 w 23"/>
                    <a:gd name="T7" fmla="*/ 0 h 77"/>
                    <a:gd name="T8" fmla="*/ 0 w 23"/>
                    <a:gd name="T9" fmla="*/ 1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77">
                      <a:moveTo>
                        <a:pt x="0" y="1"/>
                      </a:moveTo>
                      <a:lnTo>
                        <a:pt x="0" y="77"/>
                      </a:lnTo>
                      <a:lnTo>
                        <a:pt x="23" y="76"/>
                      </a:lnTo>
                      <a:lnTo>
                        <a:pt x="23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255" name="Freeform 271"/>
                <p:cNvSpPr>
                  <a:spLocks/>
                </p:cNvSpPr>
                <p:nvPr/>
              </p:nvSpPr>
              <p:spPr bwMode="auto">
                <a:xfrm>
                  <a:off x="569" y="2040"/>
                  <a:ext cx="6" cy="19"/>
                </a:xfrm>
                <a:custGeom>
                  <a:avLst/>
                  <a:gdLst>
                    <a:gd name="T0" fmla="*/ 0 w 23"/>
                    <a:gd name="T1" fmla="*/ 1 h 77"/>
                    <a:gd name="T2" fmla="*/ 0 w 23"/>
                    <a:gd name="T3" fmla="*/ 77 h 77"/>
                    <a:gd name="T4" fmla="*/ 23 w 23"/>
                    <a:gd name="T5" fmla="*/ 76 h 77"/>
                    <a:gd name="T6" fmla="*/ 23 w 23"/>
                    <a:gd name="T7" fmla="*/ 0 h 77"/>
                    <a:gd name="T8" fmla="*/ 0 w 23"/>
                    <a:gd name="T9" fmla="*/ 1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77">
                      <a:moveTo>
                        <a:pt x="0" y="1"/>
                      </a:moveTo>
                      <a:lnTo>
                        <a:pt x="0" y="77"/>
                      </a:lnTo>
                      <a:lnTo>
                        <a:pt x="23" y="76"/>
                      </a:lnTo>
                      <a:lnTo>
                        <a:pt x="23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grpSp>
              <p:nvGrpSpPr>
                <p:cNvPr id="170256" name="Group 272"/>
                <p:cNvGrpSpPr>
                  <a:grpSpLocks/>
                </p:cNvGrpSpPr>
                <p:nvPr/>
              </p:nvGrpSpPr>
              <p:grpSpPr bwMode="auto">
                <a:xfrm>
                  <a:off x="575" y="2040"/>
                  <a:ext cx="22" cy="20"/>
                  <a:chOff x="575" y="2040"/>
                  <a:chExt cx="22" cy="20"/>
                </a:xfrm>
              </p:grpSpPr>
              <p:sp>
                <p:nvSpPr>
                  <p:cNvPr id="170257" name="Freeform 273"/>
                  <p:cNvSpPr>
                    <a:spLocks/>
                  </p:cNvSpPr>
                  <p:nvPr/>
                </p:nvSpPr>
                <p:spPr bwMode="auto">
                  <a:xfrm>
                    <a:off x="575" y="2040"/>
                    <a:ext cx="5" cy="20"/>
                  </a:xfrm>
                  <a:custGeom>
                    <a:avLst/>
                    <a:gdLst>
                      <a:gd name="T0" fmla="*/ 0 w 20"/>
                      <a:gd name="T1" fmla="*/ 1 h 77"/>
                      <a:gd name="T2" fmla="*/ 0 w 20"/>
                      <a:gd name="T3" fmla="*/ 77 h 77"/>
                      <a:gd name="T4" fmla="*/ 20 w 20"/>
                      <a:gd name="T5" fmla="*/ 76 h 77"/>
                      <a:gd name="T6" fmla="*/ 20 w 20"/>
                      <a:gd name="T7" fmla="*/ 0 h 77"/>
                      <a:gd name="T8" fmla="*/ 0 w 20"/>
                      <a:gd name="T9" fmla="*/ 1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0" h="77">
                        <a:moveTo>
                          <a:pt x="0" y="1"/>
                        </a:moveTo>
                        <a:lnTo>
                          <a:pt x="0" y="77"/>
                        </a:lnTo>
                        <a:lnTo>
                          <a:pt x="20" y="76"/>
                        </a:lnTo>
                        <a:lnTo>
                          <a:pt x="20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258" name="Freeform 274"/>
                  <p:cNvSpPr>
                    <a:spLocks/>
                  </p:cNvSpPr>
                  <p:nvPr/>
                </p:nvSpPr>
                <p:spPr bwMode="auto">
                  <a:xfrm>
                    <a:off x="580" y="2040"/>
                    <a:ext cx="5" cy="20"/>
                  </a:xfrm>
                  <a:custGeom>
                    <a:avLst/>
                    <a:gdLst>
                      <a:gd name="T0" fmla="*/ 0 w 23"/>
                      <a:gd name="T1" fmla="*/ 1 h 77"/>
                      <a:gd name="T2" fmla="*/ 0 w 23"/>
                      <a:gd name="T3" fmla="*/ 77 h 77"/>
                      <a:gd name="T4" fmla="*/ 23 w 23"/>
                      <a:gd name="T5" fmla="*/ 76 h 77"/>
                      <a:gd name="T6" fmla="*/ 23 w 23"/>
                      <a:gd name="T7" fmla="*/ 0 h 77"/>
                      <a:gd name="T8" fmla="*/ 0 w 23"/>
                      <a:gd name="T9" fmla="*/ 1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77">
                        <a:moveTo>
                          <a:pt x="0" y="1"/>
                        </a:moveTo>
                        <a:lnTo>
                          <a:pt x="0" y="77"/>
                        </a:lnTo>
                        <a:lnTo>
                          <a:pt x="23" y="76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259" name="Freeform 275"/>
                  <p:cNvSpPr>
                    <a:spLocks/>
                  </p:cNvSpPr>
                  <p:nvPr/>
                </p:nvSpPr>
                <p:spPr bwMode="auto">
                  <a:xfrm>
                    <a:off x="585" y="2040"/>
                    <a:ext cx="6" cy="20"/>
                  </a:xfrm>
                  <a:custGeom>
                    <a:avLst/>
                    <a:gdLst>
                      <a:gd name="T0" fmla="*/ 0 w 23"/>
                      <a:gd name="T1" fmla="*/ 1 h 77"/>
                      <a:gd name="T2" fmla="*/ 0 w 23"/>
                      <a:gd name="T3" fmla="*/ 77 h 77"/>
                      <a:gd name="T4" fmla="*/ 23 w 23"/>
                      <a:gd name="T5" fmla="*/ 76 h 77"/>
                      <a:gd name="T6" fmla="*/ 23 w 23"/>
                      <a:gd name="T7" fmla="*/ 0 h 77"/>
                      <a:gd name="T8" fmla="*/ 0 w 23"/>
                      <a:gd name="T9" fmla="*/ 1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77">
                        <a:moveTo>
                          <a:pt x="0" y="1"/>
                        </a:moveTo>
                        <a:lnTo>
                          <a:pt x="0" y="77"/>
                        </a:lnTo>
                        <a:lnTo>
                          <a:pt x="23" y="76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260" name="Freeform 276"/>
                  <p:cNvSpPr>
                    <a:spLocks/>
                  </p:cNvSpPr>
                  <p:nvPr/>
                </p:nvSpPr>
                <p:spPr bwMode="auto">
                  <a:xfrm>
                    <a:off x="591" y="2040"/>
                    <a:ext cx="6" cy="20"/>
                  </a:xfrm>
                  <a:custGeom>
                    <a:avLst/>
                    <a:gdLst>
                      <a:gd name="T0" fmla="*/ 0 w 21"/>
                      <a:gd name="T1" fmla="*/ 1 h 77"/>
                      <a:gd name="T2" fmla="*/ 0 w 21"/>
                      <a:gd name="T3" fmla="*/ 77 h 77"/>
                      <a:gd name="T4" fmla="*/ 21 w 21"/>
                      <a:gd name="T5" fmla="*/ 76 h 77"/>
                      <a:gd name="T6" fmla="*/ 21 w 21"/>
                      <a:gd name="T7" fmla="*/ 0 h 77"/>
                      <a:gd name="T8" fmla="*/ 0 w 21"/>
                      <a:gd name="T9" fmla="*/ 1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1" h="77">
                        <a:moveTo>
                          <a:pt x="0" y="1"/>
                        </a:moveTo>
                        <a:lnTo>
                          <a:pt x="0" y="77"/>
                        </a:lnTo>
                        <a:lnTo>
                          <a:pt x="21" y="76"/>
                        </a:lnTo>
                        <a:lnTo>
                          <a:pt x="21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  <p:grpSp>
              <p:nvGrpSpPr>
                <p:cNvPr id="170261" name="Group 277"/>
                <p:cNvGrpSpPr>
                  <a:grpSpLocks/>
                </p:cNvGrpSpPr>
                <p:nvPr/>
              </p:nvGrpSpPr>
              <p:grpSpPr bwMode="auto">
                <a:xfrm>
                  <a:off x="597" y="2040"/>
                  <a:ext cx="44" cy="20"/>
                  <a:chOff x="597" y="2040"/>
                  <a:chExt cx="44" cy="20"/>
                </a:xfrm>
              </p:grpSpPr>
              <p:grpSp>
                <p:nvGrpSpPr>
                  <p:cNvPr id="170262" name="Group 278"/>
                  <p:cNvGrpSpPr>
                    <a:grpSpLocks/>
                  </p:cNvGrpSpPr>
                  <p:nvPr/>
                </p:nvGrpSpPr>
                <p:grpSpPr bwMode="auto">
                  <a:xfrm>
                    <a:off x="597" y="2040"/>
                    <a:ext cx="21" cy="19"/>
                    <a:chOff x="597" y="2040"/>
                    <a:chExt cx="21" cy="19"/>
                  </a:xfrm>
                </p:grpSpPr>
                <p:sp>
                  <p:nvSpPr>
                    <p:cNvPr id="170263" name="Freeform 279"/>
                    <p:cNvSpPr>
                      <a:spLocks/>
                    </p:cNvSpPr>
                    <p:nvPr/>
                  </p:nvSpPr>
                  <p:spPr bwMode="auto">
                    <a:xfrm>
                      <a:off x="597" y="2040"/>
                      <a:ext cx="5" cy="19"/>
                    </a:xfrm>
                    <a:custGeom>
                      <a:avLst/>
                      <a:gdLst>
                        <a:gd name="T0" fmla="*/ 0 w 22"/>
                        <a:gd name="T1" fmla="*/ 1 h 77"/>
                        <a:gd name="T2" fmla="*/ 0 w 22"/>
                        <a:gd name="T3" fmla="*/ 77 h 77"/>
                        <a:gd name="T4" fmla="*/ 22 w 22"/>
                        <a:gd name="T5" fmla="*/ 76 h 77"/>
                        <a:gd name="T6" fmla="*/ 22 w 22"/>
                        <a:gd name="T7" fmla="*/ 0 h 77"/>
                        <a:gd name="T8" fmla="*/ 0 w 22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264" name="Freeform 280"/>
                    <p:cNvSpPr>
                      <a:spLocks/>
                    </p:cNvSpPr>
                    <p:nvPr/>
                  </p:nvSpPr>
                  <p:spPr bwMode="auto">
                    <a:xfrm>
                      <a:off x="602" y="2040"/>
                      <a:ext cx="5" cy="19"/>
                    </a:xfrm>
                    <a:custGeom>
                      <a:avLst/>
                      <a:gdLst>
                        <a:gd name="T0" fmla="*/ 0 w 22"/>
                        <a:gd name="T1" fmla="*/ 1 h 77"/>
                        <a:gd name="T2" fmla="*/ 0 w 22"/>
                        <a:gd name="T3" fmla="*/ 77 h 77"/>
                        <a:gd name="T4" fmla="*/ 22 w 22"/>
                        <a:gd name="T5" fmla="*/ 76 h 77"/>
                        <a:gd name="T6" fmla="*/ 22 w 22"/>
                        <a:gd name="T7" fmla="*/ 0 h 77"/>
                        <a:gd name="T8" fmla="*/ 0 w 22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265" name="Freeform 281"/>
                    <p:cNvSpPr>
                      <a:spLocks/>
                    </p:cNvSpPr>
                    <p:nvPr/>
                  </p:nvSpPr>
                  <p:spPr bwMode="auto">
                    <a:xfrm>
                      <a:off x="607" y="2040"/>
                      <a:ext cx="6" cy="19"/>
                    </a:xfrm>
                    <a:custGeom>
                      <a:avLst/>
                      <a:gdLst>
                        <a:gd name="T0" fmla="*/ 0 w 23"/>
                        <a:gd name="T1" fmla="*/ 1 h 77"/>
                        <a:gd name="T2" fmla="*/ 0 w 23"/>
                        <a:gd name="T3" fmla="*/ 77 h 77"/>
                        <a:gd name="T4" fmla="*/ 23 w 23"/>
                        <a:gd name="T5" fmla="*/ 76 h 77"/>
                        <a:gd name="T6" fmla="*/ 23 w 23"/>
                        <a:gd name="T7" fmla="*/ 0 h 77"/>
                        <a:gd name="T8" fmla="*/ 0 w 23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266" name="Freeform 282"/>
                    <p:cNvSpPr>
                      <a:spLocks/>
                    </p:cNvSpPr>
                    <p:nvPr/>
                  </p:nvSpPr>
                  <p:spPr bwMode="auto">
                    <a:xfrm>
                      <a:off x="613" y="2040"/>
                      <a:ext cx="5" cy="19"/>
                    </a:xfrm>
                    <a:custGeom>
                      <a:avLst/>
                      <a:gdLst>
                        <a:gd name="T0" fmla="*/ 0 w 22"/>
                        <a:gd name="T1" fmla="*/ 1 h 77"/>
                        <a:gd name="T2" fmla="*/ 0 w 22"/>
                        <a:gd name="T3" fmla="*/ 77 h 77"/>
                        <a:gd name="T4" fmla="*/ 22 w 22"/>
                        <a:gd name="T5" fmla="*/ 76 h 77"/>
                        <a:gd name="T6" fmla="*/ 22 w 22"/>
                        <a:gd name="T7" fmla="*/ 0 h 77"/>
                        <a:gd name="T8" fmla="*/ 0 w 22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</p:grpSp>
              <p:grpSp>
                <p:nvGrpSpPr>
                  <p:cNvPr id="170267" name="Group 283"/>
                  <p:cNvGrpSpPr>
                    <a:grpSpLocks/>
                  </p:cNvGrpSpPr>
                  <p:nvPr/>
                </p:nvGrpSpPr>
                <p:grpSpPr bwMode="auto">
                  <a:xfrm>
                    <a:off x="619" y="2040"/>
                    <a:ext cx="22" cy="20"/>
                    <a:chOff x="619" y="2040"/>
                    <a:chExt cx="22" cy="20"/>
                  </a:xfrm>
                </p:grpSpPr>
                <p:sp>
                  <p:nvSpPr>
                    <p:cNvPr id="170268" name="Freeform 284"/>
                    <p:cNvSpPr>
                      <a:spLocks/>
                    </p:cNvSpPr>
                    <p:nvPr/>
                  </p:nvSpPr>
                  <p:spPr bwMode="auto">
                    <a:xfrm>
                      <a:off x="619" y="2040"/>
                      <a:ext cx="5" cy="20"/>
                    </a:xfrm>
                    <a:custGeom>
                      <a:avLst/>
                      <a:gdLst>
                        <a:gd name="T0" fmla="*/ 0 w 21"/>
                        <a:gd name="T1" fmla="*/ 1 h 77"/>
                        <a:gd name="T2" fmla="*/ 0 w 21"/>
                        <a:gd name="T3" fmla="*/ 77 h 77"/>
                        <a:gd name="T4" fmla="*/ 21 w 21"/>
                        <a:gd name="T5" fmla="*/ 76 h 77"/>
                        <a:gd name="T6" fmla="*/ 21 w 21"/>
                        <a:gd name="T7" fmla="*/ 0 h 77"/>
                        <a:gd name="T8" fmla="*/ 0 w 21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1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1" y="76"/>
                          </a:lnTo>
                          <a:lnTo>
                            <a:pt x="21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269" name="Freeform 285"/>
                    <p:cNvSpPr>
                      <a:spLocks/>
                    </p:cNvSpPr>
                    <p:nvPr/>
                  </p:nvSpPr>
                  <p:spPr bwMode="auto">
                    <a:xfrm>
                      <a:off x="624" y="2040"/>
                      <a:ext cx="5" cy="20"/>
                    </a:xfrm>
                    <a:custGeom>
                      <a:avLst/>
                      <a:gdLst>
                        <a:gd name="T0" fmla="*/ 0 w 23"/>
                        <a:gd name="T1" fmla="*/ 1 h 77"/>
                        <a:gd name="T2" fmla="*/ 0 w 23"/>
                        <a:gd name="T3" fmla="*/ 77 h 77"/>
                        <a:gd name="T4" fmla="*/ 23 w 23"/>
                        <a:gd name="T5" fmla="*/ 76 h 77"/>
                        <a:gd name="T6" fmla="*/ 23 w 23"/>
                        <a:gd name="T7" fmla="*/ 0 h 77"/>
                        <a:gd name="T8" fmla="*/ 0 w 23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270" name="Freeform 286"/>
                    <p:cNvSpPr>
                      <a:spLocks/>
                    </p:cNvSpPr>
                    <p:nvPr/>
                  </p:nvSpPr>
                  <p:spPr bwMode="auto">
                    <a:xfrm>
                      <a:off x="629" y="2040"/>
                      <a:ext cx="6" cy="20"/>
                    </a:xfrm>
                    <a:custGeom>
                      <a:avLst/>
                      <a:gdLst>
                        <a:gd name="T0" fmla="*/ 0 w 23"/>
                        <a:gd name="T1" fmla="*/ 1 h 77"/>
                        <a:gd name="T2" fmla="*/ 0 w 23"/>
                        <a:gd name="T3" fmla="*/ 77 h 77"/>
                        <a:gd name="T4" fmla="*/ 23 w 23"/>
                        <a:gd name="T5" fmla="*/ 76 h 77"/>
                        <a:gd name="T6" fmla="*/ 23 w 23"/>
                        <a:gd name="T7" fmla="*/ 0 h 77"/>
                        <a:gd name="T8" fmla="*/ 0 w 23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271" name="Freeform 287"/>
                    <p:cNvSpPr>
                      <a:spLocks/>
                    </p:cNvSpPr>
                    <p:nvPr/>
                  </p:nvSpPr>
                  <p:spPr bwMode="auto">
                    <a:xfrm>
                      <a:off x="635" y="2040"/>
                      <a:ext cx="6" cy="20"/>
                    </a:xfrm>
                    <a:custGeom>
                      <a:avLst/>
                      <a:gdLst>
                        <a:gd name="T0" fmla="*/ 0 w 21"/>
                        <a:gd name="T1" fmla="*/ 1 h 77"/>
                        <a:gd name="T2" fmla="*/ 0 w 21"/>
                        <a:gd name="T3" fmla="*/ 77 h 77"/>
                        <a:gd name="T4" fmla="*/ 21 w 21"/>
                        <a:gd name="T5" fmla="*/ 76 h 77"/>
                        <a:gd name="T6" fmla="*/ 21 w 21"/>
                        <a:gd name="T7" fmla="*/ 0 h 77"/>
                        <a:gd name="T8" fmla="*/ 0 w 21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1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1" y="76"/>
                          </a:lnTo>
                          <a:lnTo>
                            <a:pt x="21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</p:grpSp>
            </p:grpSp>
            <p:grpSp>
              <p:nvGrpSpPr>
                <p:cNvPr id="170272" name="Group 288"/>
                <p:cNvGrpSpPr>
                  <a:grpSpLocks/>
                </p:cNvGrpSpPr>
                <p:nvPr/>
              </p:nvGrpSpPr>
              <p:grpSpPr bwMode="auto">
                <a:xfrm>
                  <a:off x="641" y="2040"/>
                  <a:ext cx="44" cy="20"/>
                  <a:chOff x="641" y="2040"/>
                  <a:chExt cx="44" cy="20"/>
                </a:xfrm>
              </p:grpSpPr>
              <p:grpSp>
                <p:nvGrpSpPr>
                  <p:cNvPr id="170273" name="Group 289"/>
                  <p:cNvGrpSpPr>
                    <a:grpSpLocks/>
                  </p:cNvGrpSpPr>
                  <p:nvPr/>
                </p:nvGrpSpPr>
                <p:grpSpPr bwMode="auto">
                  <a:xfrm>
                    <a:off x="641" y="2040"/>
                    <a:ext cx="21" cy="19"/>
                    <a:chOff x="641" y="2040"/>
                    <a:chExt cx="21" cy="19"/>
                  </a:xfrm>
                </p:grpSpPr>
                <p:sp>
                  <p:nvSpPr>
                    <p:cNvPr id="170274" name="Freeform 290"/>
                    <p:cNvSpPr>
                      <a:spLocks/>
                    </p:cNvSpPr>
                    <p:nvPr/>
                  </p:nvSpPr>
                  <p:spPr bwMode="auto">
                    <a:xfrm>
                      <a:off x="641" y="2040"/>
                      <a:ext cx="5" cy="19"/>
                    </a:xfrm>
                    <a:custGeom>
                      <a:avLst/>
                      <a:gdLst>
                        <a:gd name="T0" fmla="*/ 0 w 22"/>
                        <a:gd name="T1" fmla="*/ 1 h 77"/>
                        <a:gd name="T2" fmla="*/ 0 w 22"/>
                        <a:gd name="T3" fmla="*/ 77 h 77"/>
                        <a:gd name="T4" fmla="*/ 22 w 22"/>
                        <a:gd name="T5" fmla="*/ 76 h 77"/>
                        <a:gd name="T6" fmla="*/ 22 w 22"/>
                        <a:gd name="T7" fmla="*/ 0 h 77"/>
                        <a:gd name="T8" fmla="*/ 0 w 22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275" name="Freeform 291"/>
                    <p:cNvSpPr>
                      <a:spLocks/>
                    </p:cNvSpPr>
                    <p:nvPr/>
                  </p:nvSpPr>
                  <p:spPr bwMode="auto">
                    <a:xfrm>
                      <a:off x="646" y="2040"/>
                      <a:ext cx="5" cy="19"/>
                    </a:xfrm>
                    <a:custGeom>
                      <a:avLst/>
                      <a:gdLst>
                        <a:gd name="T0" fmla="*/ 0 w 22"/>
                        <a:gd name="T1" fmla="*/ 1 h 77"/>
                        <a:gd name="T2" fmla="*/ 0 w 22"/>
                        <a:gd name="T3" fmla="*/ 77 h 77"/>
                        <a:gd name="T4" fmla="*/ 22 w 22"/>
                        <a:gd name="T5" fmla="*/ 76 h 77"/>
                        <a:gd name="T6" fmla="*/ 22 w 22"/>
                        <a:gd name="T7" fmla="*/ 0 h 77"/>
                        <a:gd name="T8" fmla="*/ 0 w 22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276" name="Freeform 292"/>
                    <p:cNvSpPr>
                      <a:spLocks/>
                    </p:cNvSpPr>
                    <p:nvPr/>
                  </p:nvSpPr>
                  <p:spPr bwMode="auto">
                    <a:xfrm>
                      <a:off x="651" y="2040"/>
                      <a:ext cx="6" cy="19"/>
                    </a:xfrm>
                    <a:custGeom>
                      <a:avLst/>
                      <a:gdLst>
                        <a:gd name="T0" fmla="*/ 0 w 22"/>
                        <a:gd name="T1" fmla="*/ 1 h 77"/>
                        <a:gd name="T2" fmla="*/ 0 w 22"/>
                        <a:gd name="T3" fmla="*/ 77 h 77"/>
                        <a:gd name="T4" fmla="*/ 22 w 22"/>
                        <a:gd name="T5" fmla="*/ 76 h 77"/>
                        <a:gd name="T6" fmla="*/ 22 w 22"/>
                        <a:gd name="T7" fmla="*/ 0 h 77"/>
                        <a:gd name="T8" fmla="*/ 0 w 22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277" name="Freeform 293"/>
                    <p:cNvSpPr>
                      <a:spLocks/>
                    </p:cNvSpPr>
                    <p:nvPr/>
                  </p:nvSpPr>
                  <p:spPr bwMode="auto">
                    <a:xfrm>
                      <a:off x="657" y="2040"/>
                      <a:ext cx="5" cy="19"/>
                    </a:xfrm>
                    <a:custGeom>
                      <a:avLst/>
                      <a:gdLst>
                        <a:gd name="T0" fmla="*/ 0 w 23"/>
                        <a:gd name="T1" fmla="*/ 1 h 77"/>
                        <a:gd name="T2" fmla="*/ 0 w 23"/>
                        <a:gd name="T3" fmla="*/ 77 h 77"/>
                        <a:gd name="T4" fmla="*/ 23 w 23"/>
                        <a:gd name="T5" fmla="*/ 76 h 77"/>
                        <a:gd name="T6" fmla="*/ 23 w 23"/>
                        <a:gd name="T7" fmla="*/ 0 h 77"/>
                        <a:gd name="T8" fmla="*/ 0 w 23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</p:grpSp>
              <p:grpSp>
                <p:nvGrpSpPr>
                  <p:cNvPr id="170278" name="Group 294"/>
                  <p:cNvGrpSpPr>
                    <a:grpSpLocks/>
                  </p:cNvGrpSpPr>
                  <p:nvPr/>
                </p:nvGrpSpPr>
                <p:grpSpPr bwMode="auto">
                  <a:xfrm>
                    <a:off x="663" y="2040"/>
                    <a:ext cx="22" cy="20"/>
                    <a:chOff x="663" y="2040"/>
                    <a:chExt cx="22" cy="20"/>
                  </a:xfrm>
                </p:grpSpPr>
                <p:sp>
                  <p:nvSpPr>
                    <p:cNvPr id="170279" name="Freeform 295"/>
                    <p:cNvSpPr>
                      <a:spLocks/>
                    </p:cNvSpPr>
                    <p:nvPr/>
                  </p:nvSpPr>
                  <p:spPr bwMode="auto">
                    <a:xfrm>
                      <a:off x="663" y="2040"/>
                      <a:ext cx="5" cy="20"/>
                    </a:xfrm>
                    <a:custGeom>
                      <a:avLst/>
                      <a:gdLst>
                        <a:gd name="T0" fmla="*/ 0 w 22"/>
                        <a:gd name="T1" fmla="*/ 1 h 77"/>
                        <a:gd name="T2" fmla="*/ 0 w 22"/>
                        <a:gd name="T3" fmla="*/ 77 h 77"/>
                        <a:gd name="T4" fmla="*/ 22 w 22"/>
                        <a:gd name="T5" fmla="*/ 76 h 77"/>
                        <a:gd name="T6" fmla="*/ 22 w 22"/>
                        <a:gd name="T7" fmla="*/ 0 h 77"/>
                        <a:gd name="T8" fmla="*/ 0 w 22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280" name="Freeform 296"/>
                    <p:cNvSpPr>
                      <a:spLocks/>
                    </p:cNvSpPr>
                    <p:nvPr/>
                  </p:nvSpPr>
                  <p:spPr bwMode="auto">
                    <a:xfrm>
                      <a:off x="668" y="2040"/>
                      <a:ext cx="6" cy="20"/>
                    </a:xfrm>
                    <a:custGeom>
                      <a:avLst/>
                      <a:gdLst>
                        <a:gd name="T0" fmla="*/ 0 w 23"/>
                        <a:gd name="T1" fmla="*/ 1 h 77"/>
                        <a:gd name="T2" fmla="*/ 0 w 23"/>
                        <a:gd name="T3" fmla="*/ 77 h 77"/>
                        <a:gd name="T4" fmla="*/ 23 w 23"/>
                        <a:gd name="T5" fmla="*/ 76 h 77"/>
                        <a:gd name="T6" fmla="*/ 23 w 23"/>
                        <a:gd name="T7" fmla="*/ 0 h 77"/>
                        <a:gd name="T8" fmla="*/ 0 w 23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281" name="Freeform 297"/>
                    <p:cNvSpPr>
                      <a:spLocks/>
                    </p:cNvSpPr>
                    <p:nvPr/>
                  </p:nvSpPr>
                  <p:spPr bwMode="auto">
                    <a:xfrm>
                      <a:off x="674" y="2040"/>
                      <a:ext cx="5" cy="20"/>
                    </a:xfrm>
                    <a:custGeom>
                      <a:avLst/>
                      <a:gdLst>
                        <a:gd name="T0" fmla="*/ 0 w 22"/>
                        <a:gd name="T1" fmla="*/ 1 h 77"/>
                        <a:gd name="T2" fmla="*/ 0 w 22"/>
                        <a:gd name="T3" fmla="*/ 77 h 77"/>
                        <a:gd name="T4" fmla="*/ 22 w 22"/>
                        <a:gd name="T5" fmla="*/ 76 h 77"/>
                        <a:gd name="T6" fmla="*/ 22 w 22"/>
                        <a:gd name="T7" fmla="*/ 0 h 77"/>
                        <a:gd name="T8" fmla="*/ 0 w 22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282" name="Freeform 298"/>
                    <p:cNvSpPr>
                      <a:spLocks/>
                    </p:cNvSpPr>
                    <p:nvPr/>
                  </p:nvSpPr>
                  <p:spPr bwMode="auto">
                    <a:xfrm>
                      <a:off x="679" y="2040"/>
                      <a:ext cx="6" cy="20"/>
                    </a:xfrm>
                    <a:custGeom>
                      <a:avLst/>
                      <a:gdLst>
                        <a:gd name="T0" fmla="*/ 0 w 22"/>
                        <a:gd name="T1" fmla="*/ 1 h 77"/>
                        <a:gd name="T2" fmla="*/ 0 w 22"/>
                        <a:gd name="T3" fmla="*/ 77 h 77"/>
                        <a:gd name="T4" fmla="*/ 22 w 22"/>
                        <a:gd name="T5" fmla="*/ 76 h 77"/>
                        <a:gd name="T6" fmla="*/ 22 w 22"/>
                        <a:gd name="T7" fmla="*/ 0 h 77"/>
                        <a:gd name="T8" fmla="*/ 0 w 22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</p:grpSp>
            </p:grpSp>
            <p:grpSp>
              <p:nvGrpSpPr>
                <p:cNvPr id="170283" name="Group 299"/>
                <p:cNvGrpSpPr>
                  <a:grpSpLocks/>
                </p:cNvGrpSpPr>
                <p:nvPr/>
              </p:nvGrpSpPr>
              <p:grpSpPr bwMode="auto">
                <a:xfrm>
                  <a:off x="685" y="2040"/>
                  <a:ext cx="21" cy="19"/>
                  <a:chOff x="685" y="2040"/>
                  <a:chExt cx="21" cy="19"/>
                </a:xfrm>
              </p:grpSpPr>
              <p:sp>
                <p:nvSpPr>
                  <p:cNvPr id="170284" name="Freeform 300"/>
                  <p:cNvSpPr>
                    <a:spLocks/>
                  </p:cNvSpPr>
                  <p:nvPr/>
                </p:nvSpPr>
                <p:spPr bwMode="auto">
                  <a:xfrm>
                    <a:off x="685" y="2040"/>
                    <a:ext cx="5" cy="19"/>
                  </a:xfrm>
                  <a:custGeom>
                    <a:avLst/>
                    <a:gdLst>
                      <a:gd name="T0" fmla="*/ 0 w 22"/>
                      <a:gd name="T1" fmla="*/ 1 h 77"/>
                      <a:gd name="T2" fmla="*/ 0 w 22"/>
                      <a:gd name="T3" fmla="*/ 77 h 77"/>
                      <a:gd name="T4" fmla="*/ 22 w 22"/>
                      <a:gd name="T5" fmla="*/ 76 h 77"/>
                      <a:gd name="T6" fmla="*/ 22 w 22"/>
                      <a:gd name="T7" fmla="*/ 0 h 77"/>
                      <a:gd name="T8" fmla="*/ 0 w 22"/>
                      <a:gd name="T9" fmla="*/ 1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77">
                        <a:moveTo>
                          <a:pt x="0" y="1"/>
                        </a:moveTo>
                        <a:lnTo>
                          <a:pt x="0" y="77"/>
                        </a:lnTo>
                        <a:lnTo>
                          <a:pt x="22" y="76"/>
                        </a:lnTo>
                        <a:lnTo>
                          <a:pt x="22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285" name="Freeform 301"/>
                  <p:cNvSpPr>
                    <a:spLocks/>
                  </p:cNvSpPr>
                  <p:nvPr/>
                </p:nvSpPr>
                <p:spPr bwMode="auto">
                  <a:xfrm>
                    <a:off x="690" y="2040"/>
                    <a:ext cx="5" cy="19"/>
                  </a:xfrm>
                  <a:custGeom>
                    <a:avLst/>
                    <a:gdLst>
                      <a:gd name="T0" fmla="*/ 0 w 21"/>
                      <a:gd name="T1" fmla="*/ 1 h 77"/>
                      <a:gd name="T2" fmla="*/ 0 w 21"/>
                      <a:gd name="T3" fmla="*/ 77 h 77"/>
                      <a:gd name="T4" fmla="*/ 21 w 21"/>
                      <a:gd name="T5" fmla="*/ 76 h 77"/>
                      <a:gd name="T6" fmla="*/ 21 w 21"/>
                      <a:gd name="T7" fmla="*/ 0 h 77"/>
                      <a:gd name="T8" fmla="*/ 0 w 21"/>
                      <a:gd name="T9" fmla="*/ 1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1" h="77">
                        <a:moveTo>
                          <a:pt x="0" y="1"/>
                        </a:moveTo>
                        <a:lnTo>
                          <a:pt x="0" y="77"/>
                        </a:lnTo>
                        <a:lnTo>
                          <a:pt x="21" y="76"/>
                        </a:lnTo>
                        <a:lnTo>
                          <a:pt x="21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286" name="Freeform 302"/>
                  <p:cNvSpPr>
                    <a:spLocks/>
                  </p:cNvSpPr>
                  <p:nvPr/>
                </p:nvSpPr>
                <p:spPr bwMode="auto">
                  <a:xfrm>
                    <a:off x="695" y="2040"/>
                    <a:ext cx="6" cy="19"/>
                  </a:xfrm>
                  <a:custGeom>
                    <a:avLst/>
                    <a:gdLst>
                      <a:gd name="T0" fmla="*/ 0 w 23"/>
                      <a:gd name="T1" fmla="*/ 1 h 77"/>
                      <a:gd name="T2" fmla="*/ 0 w 23"/>
                      <a:gd name="T3" fmla="*/ 77 h 77"/>
                      <a:gd name="T4" fmla="*/ 23 w 23"/>
                      <a:gd name="T5" fmla="*/ 76 h 77"/>
                      <a:gd name="T6" fmla="*/ 23 w 23"/>
                      <a:gd name="T7" fmla="*/ 0 h 77"/>
                      <a:gd name="T8" fmla="*/ 0 w 23"/>
                      <a:gd name="T9" fmla="*/ 1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77">
                        <a:moveTo>
                          <a:pt x="0" y="1"/>
                        </a:moveTo>
                        <a:lnTo>
                          <a:pt x="0" y="77"/>
                        </a:lnTo>
                        <a:lnTo>
                          <a:pt x="23" y="76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287" name="Freeform 303"/>
                  <p:cNvSpPr>
                    <a:spLocks/>
                  </p:cNvSpPr>
                  <p:nvPr/>
                </p:nvSpPr>
                <p:spPr bwMode="auto">
                  <a:xfrm>
                    <a:off x="701" y="2040"/>
                    <a:ext cx="5" cy="19"/>
                  </a:xfrm>
                  <a:custGeom>
                    <a:avLst/>
                    <a:gdLst>
                      <a:gd name="T0" fmla="*/ 0 w 23"/>
                      <a:gd name="T1" fmla="*/ 1 h 77"/>
                      <a:gd name="T2" fmla="*/ 0 w 23"/>
                      <a:gd name="T3" fmla="*/ 77 h 77"/>
                      <a:gd name="T4" fmla="*/ 23 w 23"/>
                      <a:gd name="T5" fmla="*/ 76 h 77"/>
                      <a:gd name="T6" fmla="*/ 23 w 23"/>
                      <a:gd name="T7" fmla="*/ 0 h 77"/>
                      <a:gd name="T8" fmla="*/ 0 w 23"/>
                      <a:gd name="T9" fmla="*/ 1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77">
                        <a:moveTo>
                          <a:pt x="0" y="1"/>
                        </a:moveTo>
                        <a:lnTo>
                          <a:pt x="0" y="77"/>
                        </a:lnTo>
                        <a:lnTo>
                          <a:pt x="23" y="76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  <p:sp>
              <p:nvSpPr>
                <p:cNvPr id="170288" name="Freeform 304"/>
                <p:cNvSpPr>
                  <a:spLocks/>
                </p:cNvSpPr>
                <p:nvPr/>
              </p:nvSpPr>
              <p:spPr bwMode="auto">
                <a:xfrm>
                  <a:off x="707" y="2040"/>
                  <a:ext cx="5" cy="19"/>
                </a:xfrm>
                <a:custGeom>
                  <a:avLst/>
                  <a:gdLst>
                    <a:gd name="T0" fmla="*/ 0 w 22"/>
                    <a:gd name="T1" fmla="*/ 1 h 77"/>
                    <a:gd name="T2" fmla="*/ 0 w 22"/>
                    <a:gd name="T3" fmla="*/ 77 h 77"/>
                    <a:gd name="T4" fmla="*/ 22 w 22"/>
                    <a:gd name="T5" fmla="*/ 76 h 77"/>
                    <a:gd name="T6" fmla="*/ 22 w 22"/>
                    <a:gd name="T7" fmla="*/ 0 h 77"/>
                    <a:gd name="T8" fmla="*/ 0 w 22"/>
                    <a:gd name="T9" fmla="*/ 1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77">
                      <a:moveTo>
                        <a:pt x="0" y="1"/>
                      </a:moveTo>
                      <a:lnTo>
                        <a:pt x="0" y="77"/>
                      </a:lnTo>
                      <a:lnTo>
                        <a:pt x="22" y="76"/>
                      </a:lnTo>
                      <a:lnTo>
                        <a:pt x="22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</p:grpSp>
          <p:grpSp>
            <p:nvGrpSpPr>
              <p:cNvPr id="170289" name="Group 305"/>
              <p:cNvGrpSpPr>
                <a:grpSpLocks/>
              </p:cNvGrpSpPr>
              <p:nvPr/>
            </p:nvGrpSpPr>
            <p:grpSpPr bwMode="auto">
              <a:xfrm>
                <a:off x="548" y="1938"/>
                <a:ext cx="171" cy="102"/>
                <a:chOff x="548" y="1938"/>
                <a:chExt cx="171" cy="102"/>
              </a:xfrm>
            </p:grpSpPr>
            <p:sp>
              <p:nvSpPr>
                <p:cNvPr id="170290" name="Freeform 306"/>
                <p:cNvSpPr>
                  <a:spLocks/>
                </p:cNvSpPr>
                <p:nvPr/>
              </p:nvSpPr>
              <p:spPr bwMode="auto">
                <a:xfrm>
                  <a:off x="548" y="1949"/>
                  <a:ext cx="170" cy="9"/>
                </a:xfrm>
                <a:custGeom>
                  <a:avLst/>
                  <a:gdLst>
                    <a:gd name="T0" fmla="*/ 0 w 677"/>
                    <a:gd name="T1" fmla="*/ 17 h 38"/>
                    <a:gd name="T2" fmla="*/ 10 w 677"/>
                    <a:gd name="T3" fmla="*/ 38 h 38"/>
                    <a:gd name="T4" fmla="*/ 665 w 677"/>
                    <a:gd name="T5" fmla="*/ 38 h 38"/>
                    <a:gd name="T6" fmla="*/ 677 w 677"/>
                    <a:gd name="T7" fmla="*/ 17 h 38"/>
                    <a:gd name="T8" fmla="*/ 665 w 677"/>
                    <a:gd name="T9" fmla="*/ 0 h 38"/>
                    <a:gd name="T10" fmla="*/ 7 w 677"/>
                    <a:gd name="T11" fmla="*/ 0 h 38"/>
                    <a:gd name="T12" fmla="*/ 0 w 677"/>
                    <a:gd name="T13" fmla="*/ 17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7" h="38">
                      <a:moveTo>
                        <a:pt x="0" y="17"/>
                      </a:moveTo>
                      <a:lnTo>
                        <a:pt x="10" y="38"/>
                      </a:lnTo>
                      <a:lnTo>
                        <a:pt x="665" y="38"/>
                      </a:lnTo>
                      <a:lnTo>
                        <a:pt x="677" y="17"/>
                      </a:lnTo>
                      <a:lnTo>
                        <a:pt x="665" y="0"/>
                      </a:lnTo>
                      <a:lnTo>
                        <a:pt x="7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291" name="Freeform 307"/>
                <p:cNvSpPr>
                  <a:spLocks/>
                </p:cNvSpPr>
                <p:nvPr/>
              </p:nvSpPr>
              <p:spPr bwMode="auto">
                <a:xfrm>
                  <a:off x="549" y="1972"/>
                  <a:ext cx="169" cy="10"/>
                </a:xfrm>
                <a:custGeom>
                  <a:avLst/>
                  <a:gdLst>
                    <a:gd name="T0" fmla="*/ 0 w 678"/>
                    <a:gd name="T1" fmla="*/ 19 h 39"/>
                    <a:gd name="T2" fmla="*/ 10 w 678"/>
                    <a:gd name="T3" fmla="*/ 39 h 39"/>
                    <a:gd name="T4" fmla="*/ 665 w 678"/>
                    <a:gd name="T5" fmla="*/ 39 h 39"/>
                    <a:gd name="T6" fmla="*/ 678 w 678"/>
                    <a:gd name="T7" fmla="*/ 19 h 39"/>
                    <a:gd name="T8" fmla="*/ 665 w 678"/>
                    <a:gd name="T9" fmla="*/ 0 h 39"/>
                    <a:gd name="T10" fmla="*/ 8 w 678"/>
                    <a:gd name="T11" fmla="*/ 0 h 39"/>
                    <a:gd name="T12" fmla="*/ 0 w 678"/>
                    <a:gd name="T13" fmla="*/ 19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8" h="39">
                      <a:moveTo>
                        <a:pt x="0" y="19"/>
                      </a:moveTo>
                      <a:lnTo>
                        <a:pt x="10" y="39"/>
                      </a:lnTo>
                      <a:lnTo>
                        <a:pt x="665" y="39"/>
                      </a:lnTo>
                      <a:lnTo>
                        <a:pt x="678" y="19"/>
                      </a:lnTo>
                      <a:lnTo>
                        <a:pt x="665" y="0"/>
                      </a:lnTo>
                      <a:lnTo>
                        <a:pt x="8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292" name="Freeform 308"/>
                <p:cNvSpPr>
                  <a:spLocks/>
                </p:cNvSpPr>
                <p:nvPr/>
              </p:nvSpPr>
              <p:spPr bwMode="auto">
                <a:xfrm>
                  <a:off x="548" y="1995"/>
                  <a:ext cx="170" cy="10"/>
                </a:xfrm>
                <a:custGeom>
                  <a:avLst/>
                  <a:gdLst>
                    <a:gd name="T0" fmla="*/ 0 w 677"/>
                    <a:gd name="T1" fmla="*/ 20 h 39"/>
                    <a:gd name="T2" fmla="*/ 10 w 677"/>
                    <a:gd name="T3" fmla="*/ 39 h 39"/>
                    <a:gd name="T4" fmla="*/ 665 w 677"/>
                    <a:gd name="T5" fmla="*/ 39 h 39"/>
                    <a:gd name="T6" fmla="*/ 677 w 677"/>
                    <a:gd name="T7" fmla="*/ 20 h 39"/>
                    <a:gd name="T8" fmla="*/ 665 w 677"/>
                    <a:gd name="T9" fmla="*/ 0 h 39"/>
                    <a:gd name="T10" fmla="*/ 7 w 677"/>
                    <a:gd name="T11" fmla="*/ 0 h 39"/>
                    <a:gd name="T12" fmla="*/ 0 w 677"/>
                    <a:gd name="T13" fmla="*/ 20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7" h="39">
                      <a:moveTo>
                        <a:pt x="0" y="20"/>
                      </a:moveTo>
                      <a:lnTo>
                        <a:pt x="10" y="39"/>
                      </a:lnTo>
                      <a:lnTo>
                        <a:pt x="665" y="39"/>
                      </a:lnTo>
                      <a:lnTo>
                        <a:pt x="677" y="20"/>
                      </a:lnTo>
                      <a:lnTo>
                        <a:pt x="665" y="0"/>
                      </a:lnTo>
                      <a:lnTo>
                        <a:pt x="7" y="0"/>
                      </a:lnTo>
                      <a:lnTo>
                        <a:pt x="0" y="2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293" name="Freeform 309"/>
                <p:cNvSpPr>
                  <a:spLocks/>
                </p:cNvSpPr>
                <p:nvPr/>
              </p:nvSpPr>
              <p:spPr bwMode="auto">
                <a:xfrm>
                  <a:off x="548" y="2019"/>
                  <a:ext cx="170" cy="9"/>
                </a:xfrm>
                <a:custGeom>
                  <a:avLst/>
                  <a:gdLst>
                    <a:gd name="T0" fmla="*/ 0 w 677"/>
                    <a:gd name="T1" fmla="*/ 19 h 38"/>
                    <a:gd name="T2" fmla="*/ 10 w 677"/>
                    <a:gd name="T3" fmla="*/ 38 h 38"/>
                    <a:gd name="T4" fmla="*/ 665 w 677"/>
                    <a:gd name="T5" fmla="*/ 38 h 38"/>
                    <a:gd name="T6" fmla="*/ 677 w 677"/>
                    <a:gd name="T7" fmla="*/ 19 h 38"/>
                    <a:gd name="T8" fmla="*/ 665 w 677"/>
                    <a:gd name="T9" fmla="*/ 0 h 38"/>
                    <a:gd name="T10" fmla="*/ 7 w 677"/>
                    <a:gd name="T11" fmla="*/ 0 h 38"/>
                    <a:gd name="T12" fmla="*/ 0 w 677"/>
                    <a:gd name="T13" fmla="*/ 19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7" h="38">
                      <a:moveTo>
                        <a:pt x="0" y="19"/>
                      </a:moveTo>
                      <a:lnTo>
                        <a:pt x="10" y="38"/>
                      </a:lnTo>
                      <a:lnTo>
                        <a:pt x="665" y="38"/>
                      </a:lnTo>
                      <a:lnTo>
                        <a:pt x="677" y="19"/>
                      </a:lnTo>
                      <a:lnTo>
                        <a:pt x="665" y="0"/>
                      </a:lnTo>
                      <a:lnTo>
                        <a:pt x="7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294" name="Freeform 310"/>
                <p:cNvSpPr>
                  <a:spLocks/>
                </p:cNvSpPr>
                <p:nvPr/>
              </p:nvSpPr>
              <p:spPr bwMode="auto">
                <a:xfrm>
                  <a:off x="548" y="1953"/>
                  <a:ext cx="170" cy="5"/>
                </a:xfrm>
                <a:custGeom>
                  <a:avLst/>
                  <a:gdLst>
                    <a:gd name="T0" fmla="*/ 12 w 678"/>
                    <a:gd name="T1" fmla="*/ 19 h 19"/>
                    <a:gd name="T2" fmla="*/ 0 w 678"/>
                    <a:gd name="T3" fmla="*/ 0 h 19"/>
                    <a:gd name="T4" fmla="*/ 678 w 678"/>
                    <a:gd name="T5" fmla="*/ 0 h 19"/>
                    <a:gd name="T6" fmla="*/ 667 w 678"/>
                    <a:gd name="T7" fmla="*/ 19 h 19"/>
                    <a:gd name="T8" fmla="*/ 12 w 678"/>
                    <a:gd name="T9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8" h="19">
                      <a:moveTo>
                        <a:pt x="12" y="19"/>
                      </a:moveTo>
                      <a:lnTo>
                        <a:pt x="0" y="0"/>
                      </a:lnTo>
                      <a:lnTo>
                        <a:pt x="678" y="0"/>
                      </a:lnTo>
                      <a:lnTo>
                        <a:pt x="667" y="19"/>
                      </a:lnTo>
                      <a:lnTo>
                        <a:pt x="12" y="1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295" name="Freeform 311"/>
                <p:cNvSpPr>
                  <a:spLocks/>
                </p:cNvSpPr>
                <p:nvPr/>
              </p:nvSpPr>
              <p:spPr bwMode="auto">
                <a:xfrm>
                  <a:off x="548" y="1977"/>
                  <a:ext cx="171" cy="5"/>
                </a:xfrm>
                <a:custGeom>
                  <a:avLst/>
                  <a:gdLst>
                    <a:gd name="T0" fmla="*/ 11 w 681"/>
                    <a:gd name="T1" fmla="*/ 20 h 20"/>
                    <a:gd name="T2" fmla="*/ 0 w 681"/>
                    <a:gd name="T3" fmla="*/ 0 h 20"/>
                    <a:gd name="T4" fmla="*/ 681 w 681"/>
                    <a:gd name="T5" fmla="*/ 0 h 20"/>
                    <a:gd name="T6" fmla="*/ 668 w 681"/>
                    <a:gd name="T7" fmla="*/ 20 h 20"/>
                    <a:gd name="T8" fmla="*/ 11 w 681"/>
                    <a:gd name="T9" fmla="*/ 2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81" h="20">
                      <a:moveTo>
                        <a:pt x="11" y="20"/>
                      </a:moveTo>
                      <a:lnTo>
                        <a:pt x="0" y="0"/>
                      </a:lnTo>
                      <a:lnTo>
                        <a:pt x="681" y="0"/>
                      </a:lnTo>
                      <a:lnTo>
                        <a:pt x="668" y="20"/>
                      </a:lnTo>
                      <a:lnTo>
                        <a:pt x="11" y="2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296" name="Freeform 312"/>
                <p:cNvSpPr>
                  <a:spLocks/>
                </p:cNvSpPr>
                <p:nvPr/>
              </p:nvSpPr>
              <p:spPr bwMode="auto">
                <a:xfrm>
                  <a:off x="548" y="2001"/>
                  <a:ext cx="170" cy="4"/>
                </a:xfrm>
                <a:custGeom>
                  <a:avLst/>
                  <a:gdLst>
                    <a:gd name="T0" fmla="*/ 12 w 678"/>
                    <a:gd name="T1" fmla="*/ 18 h 18"/>
                    <a:gd name="T2" fmla="*/ 0 w 678"/>
                    <a:gd name="T3" fmla="*/ 0 h 18"/>
                    <a:gd name="T4" fmla="*/ 678 w 678"/>
                    <a:gd name="T5" fmla="*/ 0 h 18"/>
                    <a:gd name="T6" fmla="*/ 667 w 678"/>
                    <a:gd name="T7" fmla="*/ 18 h 18"/>
                    <a:gd name="T8" fmla="*/ 12 w 678"/>
                    <a:gd name="T9" fmla="*/ 18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8" h="18">
                      <a:moveTo>
                        <a:pt x="12" y="18"/>
                      </a:moveTo>
                      <a:lnTo>
                        <a:pt x="0" y="0"/>
                      </a:lnTo>
                      <a:lnTo>
                        <a:pt x="678" y="0"/>
                      </a:lnTo>
                      <a:lnTo>
                        <a:pt x="667" y="18"/>
                      </a:lnTo>
                      <a:lnTo>
                        <a:pt x="12" y="18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297" name="Freeform 313"/>
                <p:cNvSpPr>
                  <a:spLocks/>
                </p:cNvSpPr>
                <p:nvPr/>
              </p:nvSpPr>
              <p:spPr bwMode="auto">
                <a:xfrm>
                  <a:off x="548" y="2024"/>
                  <a:ext cx="170" cy="4"/>
                </a:xfrm>
                <a:custGeom>
                  <a:avLst/>
                  <a:gdLst>
                    <a:gd name="T0" fmla="*/ 10 w 676"/>
                    <a:gd name="T1" fmla="*/ 18 h 18"/>
                    <a:gd name="T2" fmla="*/ 0 w 676"/>
                    <a:gd name="T3" fmla="*/ 0 h 18"/>
                    <a:gd name="T4" fmla="*/ 676 w 676"/>
                    <a:gd name="T5" fmla="*/ 0 h 18"/>
                    <a:gd name="T6" fmla="*/ 665 w 676"/>
                    <a:gd name="T7" fmla="*/ 18 h 18"/>
                    <a:gd name="T8" fmla="*/ 10 w 676"/>
                    <a:gd name="T9" fmla="*/ 18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6" h="18">
                      <a:moveTo>
                        <a:pt x="10" y="18"/>
                      </a:moveTo>
                      <a:lnTo>
                        <a:pt x="0" y="0"/>
                      </a:lnTo>
                      <a:lnTo>
                        <a:pt x="676" y="0"/>
                      </a:lnTo>
                      <a:lnTo>
                        <a:pt x="665" y="18"/>
                      </a:lnTo>
                      <a:lnTo>
                        <a:pt x="10" y="18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298" name="Freeform 314"/>
                <p:cNvSpPr>
                  <a:spLocks/>
                </p:cNvSpPr>
                <p:nvPr/>
              </p:nvSpPr>
              <p:spPr bwMode="auto">
                <a:xfrm>
                  <a:off x="548" y="1938"/>
                  <a:ext cx="170" cy="4"/>
                </a:xfrm>
                <a:custGeom>
                  <a:avLst/>
                  <a:gdLst>
                    <a:gd name="T0" fmla="*/ 9 w 680"/>
                    <a:gd name="T1" fmla="*/ 0 h 17"/>
                    <a:gd name="T2" fmla="*/ 0 w 680"/>
                    <a:gd name="T3" fmla="*/ 17 h 17"/>
                    <a:gd name="T4" fmla="*/ 680 w 680"/>
                    <a:gd name="T5" fmla="*/ 17 h 17"/>
                    <a:gd name="T6" fmla="*/ 669 w 680"/>
                    <a:gd name="T7" fmla="*/ 0 h 17"/>
                    <a:gd name="T8" fmla="*/ 9 w 680"/>
                    <a:gd name="T9" fmla="*/ 0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80" h="17">
                      <a:moveTo>
                        <a:pt x="9" y="0"/>
                      </a:moveTo>
                      <a:lnTo>
                        <a:pt x="0" y="17"/>
                      </a:lnTo>
                      <a:lnTo>
                        <a:pt x="680" y="17"/>
                      </a:lnTo>
                      <a:lnTo>
                        <a:pt x="669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299" name="Freeform 315"/>
                <p:cNvSpPr>
                  <a:spLocks/>
                </p:cNvSpPr>
                <p:nvPr/>
              </p:nvSpPr>
              <p:spPr bwMode="auto">
                <a:xfrm>
                  <a:off x="548" y="2035"/>
                  <a:ext cx="168" cy="5"/>
                </a:xfrm>
                <a:custGeom>
                  <a:avLst/>
                  <a:gdLst>
                    <a:gd name="T0" fmla="*/ 9 w 674"/>
                    <a:gd name="T1" fmla="*/ 17 h 17"/>
                    <a:gd name="T2" fmla="*/ 0 w 674"/>
                    <a:gd name="T3" fmla="*/ 0 h 17"/>
                    <a:gd name="T4" fmla="*/ 674 w 674"/>
                    <a:gd name="T5" fmla="*/ 0 h 17"/>
                    <a:gd name="T6" fmla="*/ 664 w 674"/>
                    <a:gd name="T7" fmla="*/ 17 h 17"/>
                    <a:gd name="T8" fmla="*/ 9 w 674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4" h="17">
                      <a:moveTo>
                        <a:pt x="9" y="17"/>
                      </a:moveTo>
                      <a:lnTo>
                        <a:pt x="0" y="0"/>
                      </a:lnTo>
                      <a:lnTo>
                        <a:pt x="674" y="0"/>
                      </a:lnTo>
                      <a:lnTo>
                        <a:pt x="664" y="17"/>
                      </a:lnTo>
                      <a:lnTo>
                        <a:pt x="9" y="17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300" name="Freeform 316"/>
                <p:cNvSpPr>
                  <a:spLocks/>
                </p:cNvSpPr>
                <p:nvPr/>
              </p:nvSpPr>
              <p:spPr bwMode="auto">
                <a:xfrm>
                  <a:off x="549" y="1959"/>
                  <a:ext cx="169" cy="5"/>
                </a:xfrm>
                <a:custGeom>
                  <a:avLst/>
                  <a:gdLst>
                    <a:gd name="T0" fmla="*/ 9 w 675"/>
                    <a:gd name="T1" fmla="*/ 0 h 17"/>
                    <a:gd name="T2" fmla="*/ 0 w 675"/>
                    <a:gd name="T3" fmla="*/ 17 h 17"/>
                    <a:gd name="T4" fmla="*/ 675 w 675"/>
                    <a:gd name="T5" fmla="*/ 17 h 17"/>
                    <a:gd name="T6" fmla="*/ 664 w 675"/>
                    <a:gd name="T7" fmla="*/ 0 h 17"/>
                    <a:gd name="T8" fmla="*/ 9 w 675"/>
                    <a:gd name="T9" fmla="*/ 0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5" h="17">
                      <a:moveTo>
                        <a:pt x="9" y="0"/>
                      </a:moveTo>
                      <a:lnTo>
                        <a:pt x="0" y="17"/>
                      </a:lnTo>
                      <a:lnTo>
                        <a:pt x="675" y="17"/>
                      </a:lnTo>
                      <a:lnTo>
                        <a:pt x="664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301" name="Freeform 317"/>
                <p:cNvSpPr>
                  <a:spLocks/>
                </p:cNvSpPr>
                <p:nvPr/>
              </p:nvSpPr>
              <p:spPr bwMode="auto">
                <a:xfrm>
                  <a:off x="549" y="1983"/>
                  <a:ext cx="169" cy="4"/>
                </a:xfrm>
                <a:custGeom>
                  <a:avLst/>
                  <a:gdLst>
                    <a:gd name="T0" fmla="*/ 8 w 675"/>
                    <a:gd name="T1" fmla="*/ 0 h 18"/>
                    <a:gd name="T2" fmla="*/ 0 w 675"/>
                    <a:gd name="T3" fmla="*/ 18 h 18"/>
                    <a:gd name="T4" fmla="*/ 675 w 675"/>
                    <a:gd name="T5" fmla="*/ 18 h 18"/>
                    <a:gd name="T6" fmla="*/ 663 w 675"/>
                    <a:gd name="T7" fmla="*/ 0 h 18"/>
                    <a:gd name="T8" fmla="*/ 8 w 675"/>
                    <a:gd name="T9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5" h="18">
                      <a:moveTo>
                        <a:pt x="8" y="0"/>
                      </a:moveTo>
                      <a:lnTo>
                        <a:pt x="0" y="18"/>
                      </a:lnTo>
                      <a:lnTo>
                        <a:pt x="675" y="18"/>
                      </a:lnTo>
                      <a:lnTo>
                        <a:pt x="663" y="0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302" name="Freeform 318"/>
                <p:cNvSpPr>
                  <a:spLocks/>
                </p:cNvSpPr>
                <p:nvPr/>
              </p:nvSpPr>
              <p:spPr bwMode="auto">
                <a:xfrm>
                  <a:off x="548" y="2006"/>
                  <a:ext cx="170" cy="5"/>
                </a:xfrm>
                <a:custGeom>
                  <a:avLst/>
                  <a:gdLst>
                    <a:gd name="T0" fmla="*/ 12 w 678"/>
                    <a:gd name="T1" fmla="*/ 0 h 21"/>
                    <a:gd name="T2" fmla="*/ 0 w 678"/>
                    <a:gd name="T3" fmla="*/ 21 h 21"/>
                    <a:gd name="T4" fmla="*/ 678 w 678"/>
                    <a:gd name="T5" fmla="*/ 19 h 21"/>
                    <a:gd name="T6" fmla="*/ 667 w 678"/>
                    <a:gd name="T7" fmla="*/ 0 h 21"/>
                    <a:gd name="T8" fmla="*/ 12 w 678"/>
                    <a:gd name="T9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8" h="21">
                      <a:moveTo>
                        <a:pt x="12" y="0"/>
                      </a:moveTo>
                      <a:lnTo>
                        <a:pt x="0" y="21"/>
                      </a:lnTo>
                      <a:lnTo>
                        <a:pt x="678" y="19"/>
                      </a:lnTo>
                      <a:lnTo>
                        <a:pt x="667" y="0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303" name="Freeform 319"/>
                <p:cNvSpPr>
                  <a:spLocks/>
                </p:cNvSpPr>
                <p:nvPr/>
              </p:nvSpPr>
              <p:spPr bwMode="auto">
                <a:xfrm>
                  <a:off x="548" y="2029"/>
                  <a:ext cx="169" cy="5"/>
                </a:xfrm>
                <a:custGeom>
                  <a:avLst/>
                  <a:gdLst>
                    <a:gd name="T0" fmla="*/ 9 w 674"/>
                    <a:gd name="T1" fmla="*/ 0 h 17"/>
                    <a:gd name="T2" fmla="*/ 0 w 674"/>
                    <a:gd name="T3" fmla="*/ 17 h 17"/>
                    <a:gd name="T4" fmla="*/ 674 w 674"/>
                    <a:gd name="T5" fmla="*/ 17 h 17"/>
                    <a:gd name="T6" fmla="*/ 664 w 674"/>
                    <a:gd name="T7" fmla="*/ 0 h 17"/>
                    <a:gd name="T8" fmla="*/ 9 w 674"/>
                    <a:gd name="T9" fmla="*/ 0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4" h="17">
                      <a:moveTo>
                        <a:pt x="9" y="0"/>
                      </a:moveTo>
                      <a:lnTo>
                        <a:pt x="0" y="17"/>
                      </a:lnTo>
                      <a:lnTo>
                        <a:pt x="674" y="17"/>
                      </a:lnTo>
                      <a:lnTo>
                        <a:pt x="664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304" name="Freeform 320"/>
                <p:cNvSpPr>
                  <a:spLocks/>
                </p:cNvSpPr>
                <p:nvPr/>
              </p:nvSpPr>
              <p:spPr bwMode="auto">
                <a:xfrm>
                  <a:off x="549" y="1989"/>
                  <a:ext cx="169" cy="6"/>
                </a:xfrm>
                <a:custGeom>
                  <a:avLst/>
                  <a:gdLst>
                    <a:gd name="T0" fmla="*/ 8 w 673"/>
                    <a:gd name="T1" fmla="*/ 26 h 26"/>
                    <a:gd name="T2" fmla="*/ 0 w 673"/>
                    <a:gd name="T3" fmla="*/ 0 h 26"/>
                    <a:gd name="T4" fmla="*/ 673 w 673"/>
                    <a:gd name="T5" fmla="*/ 0 h 26"/>
                    <a:gd name="T6" fmla="*/ 662 w 673"/>
                    <a:gd name="T7" fmla="*/ 26 h 26"/>
                    <a:gd name="T8" fmla="*/ 8 w 673"/>
                    <a:gd name="T9" fmla="*/ 26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3" h="26">
                      <a:moveTo>
                        <a:pt x="8" y="26"/>
                      </a:moveTo>
                      <a:lnTo>
                        <a:pt x="0" y="0"/>
                      </a:lnTo>
                      <a:lnTo>
                        <a:pt x="673" y="0"/>
                      </a:lnTo>
                      <a:lnTo>
                        <a:pt x="662" y="26"/>
                      </a:lnTo>
                      <a:lnTo>
                        <a:pt x="8" y="26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305" name="Freeform 321"/>
                <p:cNvSpPr>
                  <a:spLocks/>
                </p:cNvSpPr>
                <p:nvPr/>
              </p:nvSpPr>
              <p:spPr bwMode="auto">
                <a:xfrm>
                  <a:off x="548" y="2012"/>
                  <a:ext cx="170" cy="7"/>
                </a:xfrm>
                <a:custGeom>
                  <a:avLst/>
                  <a:gdLst>
                    <a:gd name="T0" fmla="*/ 9 w 678"/>
                    <a:gd name="T1" fmla="*/ 26 h 26"/>
                    <a:gd name="T2" fmla="*/ 0 w 678"/>
                    <a:gd name="T3" fmla="*/ 0 h 26"/>
                    <a:gd name="T4" fmla="*/ 678 w 678"/>
                    <a:gd name="T5" fmla="*/ 0 h 26"/>
                    <a:gd name="T6" fmla="*/ 665 w 678"/>
                    <a:gd name="T7" fmla="*/ 26 h 26"/>
                    <a:gd name="T8" fmla="*/ 9 w 678"/>
                    <a:gd name="T9" fmla="*/ 26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8" h="26">
                      <a:moveTo>
                        <a:pt x="9" y="26"/>
                      </a:moveTo>
                      <a:lnTo>
                        <a:pt x="0" y="0"/>
                      </a:lnTo>
                      <a:lnTo>
                        <a:pt x="678" y="0"/>
                      </a:lnTo>
                      <a:lnTo>
                        <a:pt x="665" y="26"/>
                      </a:lnTo>
                      <a:lnTo>
                        <a:pt x="9" y="26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306" name="Freeform 322"/>
                <p:cNvSpPr>
                  <a:spLocks/>
                </p:cNvSpPr>
                <p:nvPr/>
              </p:nvSpPr>
              <p:spPr bwMode="auto">
                <a:xfrm>
                  <a:off x="549" y="1964"/>
                  <a:ext cx="169" cy="7"/>
                </a:xfrm>
                <a:custGeom>
                  <a:avLst/>
                  <a:gdLst>
                    <a:gd name="T0" fmla="*/ 8 w 674"/>
                    <a:gd name="T1" fmla="*/ 29 h 29"/>
                    <a:gd name="T2" fmla="*/ 0 w 674"/>
                    <a:gd name="T3" fmla="*/ 0 h 29"/>
                    <a:gd name="T4" fmla="*/ 674 w 674"/>
                    <a:gd name="T5" fmla="*/ 0 h 29"/>
                    <a:gd name="T6" fmla="*/ 664 w 674"/>
                    <a:gd name="T7" fmla="*/ 29 h 29"/>
                    <a:gd name="T8" fmla="*/ 8 w 674"/>
                    <a:gd name="T9" fmla="*/ 29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4" h="29">
                      <a:moveTo>
                        <a:pt x="8" y="29"/>
                      </a:moveTo>
                      <a:lnTo>
                        <a:pt x="0" y="0"/>
                      </a:lnTo>
                      <a:lnTo>
                        <a:pt x="674" y="0"/>
                      </a:lnTo>
                      <a:lnTo>
                        <a:pt x="664" y="29"/>
                      </a:lnTo>
                      <a:lnTo>
                        <a:pt x="8" y="29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307" name="Freeform 323"/>
                <p:cNvSpPr>
                  <a:spLocks/>
                </p:cNvSpPr>
                <p:nvPr/>
              </p:nvSpPr>
              <p:spPr bwMode="auto">
                <a:xfrm>
                  <a:off x="549" y="1943"/>
                  <a:ext cx="168" cy="6"/>
                </a:xfrm>
                <a:custGeom>
                  <a:avLst/>
                  <a:gdLst>
                    <a:gd name="T0" fmla="*/ 8 w 671"/>
                    <a:gd name="T1" fmla="*/ 23 h 23"/>
                    <a:gd name="T2" fmla="*/ 0 w 671"/>
                    <a:gd name="T3" fmla="*/ 0 h 23"/>
                    <a:gd name="T4" fmla="*/ 671 w 671"/>
                    <a:gd name="T5" fmla="*/ 0 h 23"/>
                    <a:gd name="T6" fmla="*/ 662 w 671"/>
                    <a:gd name="T7" fmla="*/ 23 h 23"/>
                    <a:gd name="T8" fmla="*/ 8 w 671"/>
                    <a:gd name="T9" fmla="*/ 2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1" h="23">
                      <a:moveTo>
                        <a:pt x="8" y="23"/>
                      </a:moveTo>
                      <a:lnTo>
                        <a:pt x="0" y="0"/>
                      </a:lnTo>
                      <a:lnTo>
                        <a:pt x="671" y="0"/>
                      </a:lnTo>
                      <a:lnTo>
                        <a:pt x="662" y="23"/>
                      </a:lnTo>
                      <a:lnTo>
                        <a:pt x="8" y="23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</p:grpSp>
        </p:grpSp>
        <p:grpSp>
          <p:nvGrpSpPr>
            <p:cNvPr id="170308" name="Group 324"/>
            <p:cNvGrpSpPr>
              <a:grpSpLocks/>
            </p:cNvGrpSpPr>
            <p:nvPr/>
          </p:nvGrpSpPr>
          <p:grpSpPr bwMode="auto">
            <a:xfrm>
              <a:off x="552" y="1502"/>
              <a:ext cx="163" cy="101"/>
              <a:chOff x="552" y="1502"/>
              <a:chExt cx="163" cy="101"/>
            </a:xfrm>
          </p:grpSpPr>
          <p:grpSp>
            <p:nvGrpSpPr>
              <p:cNvPr id="170309" name="Group 325"/>
              <p:cNvGrpSpPr>
                <a:grpSpLocks/>
              </p:cNvGrpSpPr>
              <p:nvPr/>
            </p:nvGrpSpPr>
            <p:grpSpPr bwMode="auto">
              <a:xfrm>
                <a:off x="552" y="1502"/>
                <a:ext cx="163" cy="101"/>
                <a:chOff x="552" y="1502"/>
                <a:chExt cx="163" cy="101"/>
              </a:xfrm>
            </p:grpSpPr>
            <p:sp>
              <p:nvSpPr>
                <p:cNvPr id="170310" name="Rectangle 326"/>
                <p:cNvSpPr>
                  <a:spLocks noChangeArrowheads="1"/>
                </p:cNvSpPr>
                <p:nvPr/>
              </p:nvSpPr>
              <p:spPr bwMode="auto">
                <a:xfrm>
                  <a:off x="552" y="1502"/>
                  <a:ext cx="161" cy="101"/>
                </a:xfrm>
                <a:prstGeom prst="rect">
                  <a:avLst/>
                </a:prstGeom>
                <a:solidFill>
                  <a:srgbClr val="C0C0C0"/>
                </a:solidFill>
                <a:ln w="4763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311" name="Line 327"/>
                <p:cNvSpPr>
                  <a:spLocks noChangeShapeType="1"/>
                </p:cNvSpPr>
                <p:nvPr/>
              </p:nvSpPr>
              <p:spPr bwMode="auto">
                <a:xfrm>
                  <a:off x="553" y="1552"/>
                  <a:ext cx="162" cy="1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</p:grpSp>
          <p:grpSp>
            <p:nvGrpSpPr>
              <p:cNvPr id="170312" name="Group 328"/>
              <p:cNvGrpSpPr>
                <a:grpSpLocks/>
              </p:cNvGrpSpPr>
              <p:nvPr/>
            </p:nvGrpSpPr>
            <p:grpSpPr bwMode="auto">
              <a:xfrm>
                <a:off x="556" y="1507"/>
                <a:ext cx="154" cy="84"/>
                <a:chOff x="556" y="1507"/>
                <a:chExt cx="154" cy="84"/>
              </a:xfrm>
            </p:grpSpPr>
            <p:sp>
              <p:nvSpPr>
                <p:cNvPr id="170313" name="Rectangle 329"/>
                <p:cNvSpPr>
                  <a:spLocks noChangeArrowheads="1"/>
                </p:cNvSpPr>
                <p:nvPr/>
              </p:nvSpPr>
              <p:spPr bwMode="auto">
                <a:xfrm>
                  <a:off x="617" y="1507"/>
                  <a:ext cx="49" cy="38"/>
                </a:xfrm>
                <a:prstGeom prst="rect">
                  <a:avLst/>
                </a:pr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314" name="Rectangle 330"/>
                <p:cNvSpPr>
                  <a:spLocks noChangeArrowheads="1"/>
                </p:cNvSpPr>
                <p:nvPr/>
              </p:nvSpPr>
              <p:spPr bwMode="auto">
                <a:xfrm>
                  <a:off x="556" y="1518"/>
                  <a:ext cx="154" cy="4"/>
                </a:xfrm>
                <a:prstGeom prst="rect">
                  <a:avLst/>
                </a:pr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315" name="Freeform 331"/>
                <p:cNvSpPr>
                  <a:spLocks/>
                </p:cNvSpPr>
                <p:nvPr/>
              </p:nvSpPr>
              <p:spPr bwMode="auto">
                <a:xfrm>
                  <a:off x="617" y="1507"/>
                  <a:ext cx="48" cy="9"/>
                </a:xfrm>
                <a:custGeom>
                  <a:avLst/>
                  <a:gdLst>
                    <a:gd name="T0" fmla="*/ 0 w 192"/>
                    <a:gd name="T1" fmla="*/ 30 h 35"/>
                    <a:gd name="T2" fmla="*/ 20 w 192"/>
                    <a:gd name="T3" fmla="*/ 12 h 35"/>
                    <a:gd name="T4" fmla="*/ 172 w 192"/>
                    <a:gd name="T5" fmla="*/ 12 h 35"/>
                    <a:gd name="T6" fmla="*/ 192 w 192"/>
                    <a:gd name="T7" fmla="*/ 35 h 35"/>
                    <a:gd name="T8" fmla="*/ 192 w 192"/>
                    <a:gd name="T9" fmla="*/ 0 h 35"/>
                    <a:gd name="T10" fmla="*/ 0 w 192"/>
                    <a:gd name="T11" fmla="*/ 0 h 35"/>
                    <a:gd name="T12" fmla="*/ 0 w 192"/>
                    <a:gd name="T13" fmla="*/ 30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2" h="35">
                      <a:moveTo>
                        <a:pt x="0" y="30"/>
                      </a:moveTo>
                      <a:lnTo>
                        <a:pt x="20" y="12"/>
                      </a:lnTo>
                      <a:lnTo>
                        <a:pt x="172" y="12"/>
                      </a:lnTo>
                      <a:lnTo>
                        <a:pt x="192" y="35"/>
                      </a:lnTo>
                      <a:lnTo>
                        <a:pt x="192" y="0"/>
                      </a:lnTo>
                      <a:lnTo>
                        <a:pt x="0" y="0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316" name="Rectangle 332"/>
                <p:cNvSpPr>
                  <a:spLocks noChangeArrowheads="1"/>
                </p:cNvSpPr>
                <p:nvPr/>
              </p:nvSpPr>
              <p:spPr bwMode="auto">
                <a:xfrm>
                  <a:off x="564" y="1509"/>
                  <a:ext cx="14" cy="5"/>
                </a:xfrm>
                <a:prstGeom prst="rect">
                  <a:avLst/>
                </a:pr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317" name="Rectangle 333"/>
                <p:cNvSpPr>
                  <a:spLocks noChangeArrowheads="1"/>
                </p:cNvSpPr>
                <p:nvPr/>
              </p:nvSpPr>
              <p:spPr bwMode="auto">
                <a:xfrm>
                  <a:off x="576" y="1561"/>
                  <a:ext cx="112" cy="30"/>
                </a:xfrm>
                <a:prstGeom prst="rect">
                  <a:avLst/>
                </a:pr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318" name="Freeform 334"/>
                <p:cNvSpPr>
                  <a:spLocks/>
                </p:cNvSpPr>
                <p:nvPr/>
              </p:nvSpPr>
              <p:spPr bwMode="auto">
                <a:xfrm>
                  <a:off x="580" y="1561"/>
                  <a:ext cx="102" cy="10"/>
                </a:xfrm>
                <a:custGeom>
                  <a:avLst/>
                  <a:gdLst>
                    <a:gd name="T0" fmla="*/ 120 w 406"/>
                    <a:gd name="T1" fmla="*/ 0 h 42"/>
                    <a:gd name="T2" fmla="*/ 271 w 406"/>
                    <a:gd name="T3" fmla="*/ 0 h 42"/>
                    <a:gd name="T4" fmla="*/ 276 w 406"/>
                    <a:gd name="T5" fmla="*/ 22 h 42"/>
                    <a:gd name="T6" fmla="*/ 406 w 406"/>
                    <a:gd name="T7" fmla="*/ 22 h 42"/>
                    <a:gd name="T8" fmla="*/ 406 w 406"/>
                    <a:gd name="T9" fmla="*/ 42 h 42"/>
                    <a:gd name="T10" fmla="*/ 0 w 406"/>
                    <a:gd name="T11" fmla="*/ 42 h 42"/>
                    <a:gd name="T12" fmla="*/ 0 w 406"/>
                    <a:gd name="T13" fmla="*/ 20 h 42"/>
                    <a:gd name="T14" fmla="*/ 115 w 406"/>
                    <a:gd name="T15" fmla="*/ 20 h 42"/>
                    <a:gd name="T16" fmla="*/ 120 w 406"/>
                    <a:gd name="T17" fmla="*/ 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06" h="42">
                      <a:moveTo>
                        <a:pt x="120" y="0"/>
                      </a:moveTo>
                      <a:lnTo>
                        <a:pt x="271" y="0"/>
                      </a:lnTo>
                      <a:lnTo>
                        <a:pt x="276" y="22"/>
                      </a:lnTo>
                      <a:lnTo>
                        <a:pt x="406" y="22"/>
                      </a:lnTo>
                      <a:lnTo>
                        <a:pt x="406" y="42"/>
                      </a:lnTo>
                      <a:lnTo>
                        <a:pt x="0" y="42"/>
                      </a:lnTo>
                      <a:lnTo>
                        <a:pt x="0" y="20"/>
                      </a:lnTo>
                      <a:lnTo>
                        <a:pt x="115" y="20"/>
                      </a:lnTo>
                      <a:lnTo>
                        <a:pt x="120" y="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319" name="Rectangle 335"/>
                <p:cNvSpPr>
                  <a:spLocks noChangeArrowheads="1"/>
                </p:cNvSpPr>
                <p:nvPr/>
              </p:nvSpPr>
              <p:spPr bwMode="auto">
                <a:xfrm>
                  <a:off x="593" y="1585"/>
                  <a:ext cx="7" cy="2"/>
                </a:xfrm>
                <a:prstGeom prst="rect">
                  <a:avLst/>
                </a:pr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320" name="Freeform 336"/>
                <p:cNvSpPr>
                  <a:spLocks/>
                </p:cNvSpPr>
                <p:nvPr/>
              </p:nvSpPr>
              <p:spPr bwMode="auto">
                <a:xfrm>
                  <a:off x="605" y="1575"/>
                  <a:ext cx="54" cy="14"/>
                </a:xfrm>
                <a:custGeom>
                  <a:avLst/>
                  <a:gdLst>
                    <a:gd name="T0" fmla="*/ 44 w 213"/>
                    <a:gd name="T1" fmla="*/ 0 h 55"/>
                    <a:gd name="T2" fmla="*/ 166 w 213"/>
                    <a:gd name="T3" fmla="*/ 0 h 55"/>
                    <a:gd name="T4" fmla="*/ 213 w 213"/>
                    <a:gd name="T5" fmla="*/ 55 h 55"/>
                    <a:gd name="T6" fmla="*/ 0 w 213"/>
                    <a:gd name="T7" fmla="*/ 55 h 55"/>
                    <a:gd name="T8" fmla="*/ 44 w 213"/>
                    <a:gd name="T9" fmla="*/ 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3" h="55">
                      <a:moveTo>
                        <a:pt x="44" y="0"/>
                      </a:moveTo>
                      <a:lnTo>
                        <a:pt x="166" y="0"/>
                      </a:lnTo>
                      <a:lnTo>
                        <a:pt x="213" y="55"/>
                      </a:lnTo>
                      <a:lnTo>
                        <a:pt x="0" y="55"/>
                      </a:lnTo>
                      <a:lnTo>
                        <a:pt x="44" y="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321" name="Rectangle 337"/>
                <p:cNvSpPr>
                  <a:spLocks noChangeArrowheads="1"/>
                </p:cNvSpPr>
                <p:nvPr/>
              </p:nvSpPr>
              <p:spPr bwMode="auto">
                <a:xfrm>
                  <a:off x="661" y="1579"/>
                  <a:ext cx="12" cy="8"/>
                </a:xfrm>
                <a:prstGeom prst="rect">
                  <a:avLst/>
                </a:pr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grpSp>
              <p:nvGrpSpPr>
                <p:cNvPr id="170322" name="Group 338"/>
                <p:cNvGrpSpPr>
                  <a:grpSpLocks/>
                </p:cNvGrpSpPr>
                <p:nvPr/>
              </p:nvGrpSpPr>
              <p:grpSpPr bwMode="auto">
                <a:xfrm>
                  <a:off x="668" y="1508"/>
                  <a:ext cx="37" cy="8"/>
                  <a:chOff x="668" y="1508"/>
                  <a:chExt cx="37" cy="8"/>
                </a:xfrm>
              </p:grpSpPr>
              <p:sp>
                <p:nvSpPr>
                  <p:cNvPr id="170323" name="Oval 339"/>
                  <p:cNvSpPr>
                    <a:spLocks noChangeArrowheads="1"/>
                  </p:cNvSpPr>
                  <p:nvPr/>
                </p:nvSpPr>
                <p:spPr bwMode="auto">
                  <a:xfrm>
                    <a:off x="668" y="1508"/>
                    <a:ext cx="14" cy="8"/>
                  </a:xfrm>
                  <a:prstGeom prst="ellipse">
                    <a:avLst/>
                  </a:prstGeom>
                  <a:solidFill>
                    <a:srgbClr val="202020"/>
                  </a:solidFill>
                  <a:ln w="4763">
                    <a:solidFill>
                      <a:srgbClr val="20202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324" name="Freeform 340"/>
                  <p:cNvSpPr>
                    <a:spLocks/>
                  </p:cNvSpPr>
                  <p:nvPr/>
                </p:nvSpPr>
                <p:spPr bwMode="auto">
                  <a:xfrm>
                    <a:off x="675" y="1509"/>
                    <a:ext cx="30" cy="7"/>
                  </a:xfrm>
                  <a:custGeom>
                    <a:avLst/>
                    <a:gdLst>
                      <a:gd name="T0" fmla="*/ 8 w 120"/>
                      <a:gd name="T1" fmla="*/ 12 h 28"/>
                      <a:gd name="T2" fmla="*/ 120 w 120"/>
                      <a:gd name="T3" fmla="*/ 0 h 28"/>
                      <a:gd name="T4" fmla="*/ 120 w 120"/>
                      <a:gd name="T5" fmla="*/ 14 h 28"/>
                      <a:gd name="T6" fmla="*/ 0 w 120"/>
                      <a:gd name="T7" fmla="*/ 28 h 28"/>
                      <a:gd name="T8" fmla="*/ 8 w 120"/>
                      <a:gd name="T9" fmla="*/ 12 h 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0" h="28">
                        <a:moveTo>
                          <a:pt x="8" y="12"/>
                        </a:moveTo>
                        <a:lnTo>
                          <a:pt x="120" y="0"/>
                        </a:lnTo>
                        <a:lnTo>
                          <a:pt x="120" y="14"/>
                        </a:lnTo>
                        <a:lnTo>
                          <a:pt x="0" y="28"/>
                        </a:lnTo>
                        <a:lnTo>
                          <a:pt x="8" y="12"/>
                        </a:lnTo>
                        <a:close/>
                      </a:path>
                    </a:pathLst>
                  </a:custGeom>
                  <a:solidFill>
                    <a:srgbClr val="20202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  <p:grpSp>
              <p:nvGrpSpPr>
                <p:cNvPr id="170325" name="Group 341"/>
                <p:cNvGrpSpPr>
                  <a:grpSpLocks/>
                </p:cNvGrpSpPr>
                <p:nvPr/>
              </p:nvGrpSpPr>
              <p:grpSpPr bwMode="auto">
                <a:xfrm>
                  <a:off x="668" y="1507"/>
                  <a:ext cx="36" cy="9"/>
                  <a:chOff x="668" y="1507"/>
                  <a:chExt cx="36" cy="9"/>
                </a:xfrm>
              </p:grpSpPr>
              <p:sp>
                <p:nvSpPr>
                  <p:cNvPr id="170326" name="Oval 342"/>
                  <p:cNvSpPr>
                    <a:spLocks noChangeArrowheads="1"/>
                  </p:cNvSpPr>
                  <p:nvPr/>
                </p:nvSpPr>
                <p:spPr bwMode="auto">
                  <a:xfrm>
                    <a:off x="668" y="1507"/>
                    <a:ext cx="14" cy="9"/>
                  </a:xfrm>
                  <a:prstGeom prst="ellipse">
                    <a:avLst/>
                  </a:prstGeom>
                  <a:solidFill>
                    <a:srgbClr val="6060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327" name="Freeform 343"/>
                  <p:cNvSpPr>
                    <a:spLocks/>
                  </p:cNvSpPr>
                  <p:nvPr/>
                </p:nvSpPr>
                <p:spPr bwMode="auto">
                  <a:xfrm>
                    <a:off x="675" y="1507"/>
                    <a:ext cx="29" cy="7"/>
                  </a:xfrm>
                  <a:custGeom>
                    <a:avLst/>
                    <a:gdLst>
                      <a:gd name="T0" fmla="*/ 8 w 118"/>
                      <a:gd name="T1" fmla="*/ 12 h 29"/>
                      <a:gd name="T2" fmla="*/ 118 w 118"/>
                      <a:gd name="T3" fmla="*/ 0 h 29"/>
                      <a:gd name="T4" fmla="*/ 118 w 118"/>
                      <a:gd name="T5" fmla="*/ 15 h 29"/>
                      <a:gd name="T6" fmla="*/ 0 w 118"/>
                      <a:gd name="T7" fmla="*/ 29 h 29"/>
                      <a:gd name="T8" fmla="*/ 8 w 118"/>
                      <a:gd name="T9" fmla="*/ 12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18" h="29">
                        <a:moveTo>
                          <a:pt x="8" y="12"/>
                        </a:moveTo>
                        <a:lnTo>
                          <a:pt x="118" y="0"/>
                        </a:lnTo>
                        <a:lnTo>
                          <a:pt x="118" y="15"/>
                        </a:lnTo>
                        <a:lnTo>
                          <a:pt x="0" y="29"/>
                        </a:lnTo>
                        <a:lnTo>
                          <a:pt x="8" y="12"/>
                        </a:lnTo>
                        <a:close/>
                      </a:path>
                    </a:pathLst>
                  </a:custGeom>
                  <a:solidFill>
                    <a:srgbClr val="6060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</p:grpSp>
        </p:grpSp>
        <p:grpSp>
          <p:nvGrpSpPr>
            <p:cNvPr id="170328" name="Group 344"/>
            <p:cNvGrpSpPr>
              <a:grpSpLocks/>
            </p:cNvGrpSpPr>
            <p:nvPr/>
          </p:nvGrpSpPr>
          <p:grpSpPr bwMode="auto">
            <a:xfrm>
              <a:off x="528" y="1378"/>
              <a:ext cx="211" cy="21"/>
              <a:chOff x="528" y="1378"/>
              <a:chExt cx="211" cy="21"/>
            </a:xfrm>
          </p:grpSpPr>
          <p:grpSp>
            <p:nvGrpSpPr>
              <p:cNvPr id="170329" name="Group 345"/>
              <p:cNvGrpSpPr>
                <a:grpSpLocks/>
              </p:cNvGrpSpPr>
              <p:nvPr/>
            </p:nvGrpSpPr>
            <p:grpSpPr bwMode="auto">
              <a:xfrm>
                <a:off x="551" y="1379"/>
                <a:ext cx="162" cy="20"/>
                <a:chOff x="551" y="1379"/>
                <a:chExt cx="162" cy="20"/>
              </a:xfrm>
            </p:grpSpPr>
            <p:sp>
              <p:nvSpPr>
                <p:cNvPr id="170330" name="Freeform 346"/>
                <p:cNvSpPr>
                  <a:spLocks/>
                </p:cNvSpPr>
                <p:nvPr/>
              </p:nvSpPr>
              <p:spPr bwMode="auto">
                <a:xfrm>
                  <a:off x="551" y="1379"/>
                  <a:ext cx="5" cy="20"/>
                </a:xfrm>
                <a:custGeom>
                  <a:avLst/>
                  <a:gdLst>
                    <a:gd name="T0" fmla="*/ 0 w 22"/>
                    <a:gd name="T1" fmla="*/ 1 h 77"/>
                    <a:gd name="T2" fmla="*/ 0 w 22"/>
                    <a:gd name="T3" fmla="*/ 77 h 77"/>
                    <a:gd name="T4" fmla="*/ 22 w 22"/>
                    <a:gd name="T5" fmla="*/ 76 h 77"/>
                    <a:gd name="T6" fmla="*/ 22 w 22"/>
                    <a:gd name="T7" fmla="*/ 0 h 77"/>
                    <a:gd name="T8" fmla="*/ 0 w 22"/>
                    <a:gd name="T9" fmla="*/ 1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77">
                      <a:moveTo>
                        <a:pt x="0" y="1"/>
                      </a:moveTo>
                      <a:lnTo>
                        <a:pt x="0" y="77"/>
                      </a:lnTo>
                      <a:lnTo>
                        <a:pt x="22" y="76"/>
                      </a:lnTo>
                      <a:lnTo>
                        <a:pt x="22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331" name="Freeform 347"/>
                <p:cNvSpPr>
                  <a:spLocks/>
                </p:cNvSpPr>
                <p:nvPr/>
              </p:nvSpPr>
              <p:spPr bwMode="auto">
                <a:xfrm>
                  <a:off x="556" y="1379"/>
                  <a:ext cx="6" cy="20"/>
                </a:xfrm>
                <a:custGeom>
                  <a:avLst/>
                  <a:gdLst>
                    <a:gd name="T0" fmla="*/ 0 w 23"/>
                    <a:gd name="T1" fmla="*/ 1 h 77"/>
                    <a:gd name="T2" fmla="*/ 0 w 23"/>
                    <a:gd name="T3" fmla="*/ 77 h 77"/>
                    <a:gd name="T4" fmla="*/ 23 w 23"/>
                    <a:gd name="T5" fmla="*/ 76 h 77"/>
                    <a:gd name="T6" fmla="*/ 23 w 23"/>
                    <a:gd name="T7" fmla="*/ 0 h 77"/>
                    <a:gd name="T8" fmla="*/ 0 w 23"/>
                    <a:gd name="T9" fmla="*/ 1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77">
                      <a:moveTo>
                        <a:pt x="0" y="1"/>
                      </a:moveTo>
                      <a:lnTo>
                        <a:pt x="0" y="77"/>
                      </a:lnTo>
                      <a:lnTo>
                        <a:pt x="23" y="76"/>
                      </a:lnTo>
                      <a:lnTo>
                        <a:pt x="23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332" name="Freeform 348"/>
                <p:cNvSpPr>
                  <a:spLocks/>
                </p:cNvSpPr>
                <p:nvPr/>
              </p:nvSpPr>
              <p:spPr bwMode="auto">
                <a:xfrm>
                  <a:off x="562" y="1379"/>
                  <a:ext cx="5" cy="20"/>
                </a:xfrm>
                <a:custGeom>
                  <a:avLst/>
                  <a:gdLst>
                    <a:gd name="T0" fmla="*/ 0 w 23"/>
                    <a:gd name="T1" fmla="*/ 1 h 77"/>
                    <a:gd name="T2" fmla="*/ 0 w 23"/>
                    <a:gd name="T3" fmla="*/ 77 h 77"/>
                    <a:gd name="T4" fmla="*/ 23 w 23"/>
                    <a:gd name="T5" fmla="*/ 76 h 77"/>
                    <a:gd name="T6" fmla="*/ 23 w 23"/>
                    <a:gd name="T7" fmla="*/ 0 h 77"/>
                    <a:gd name="T8" fmla="*/ 0 w 23"/>
                    <a:gd name="T9" fmla="*/ 1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77">
                      <a:moveTo>
                        <a:pt x="0" y="1"/>
                      </a:moveTo>
                      <a:lnTo>
                        <a:pt x="0" y="77"/>
                      </a:lnTo>
                      <a:lnTo>
                        <a:pt x="23" y="76"/>
                      </a:lnTo>
                      <a:lnTo>
                        <a:pt x="23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333" name="Freeform 349"/>
                <p:cNvSpPr>
                  <a:spLocks/>
                </p:cNvSpPr>
                <p:nvPr/>
              </p:nvSpPr>
              <p:spPr bwMode="auto">
                <a:xfrm>
                  <a:off x="567" y="1379"/>
                  <a:ext cx="6" cy="20"/>
                </a:xfrm>
                <a:custGeom>
                  <a:avLst/>
                  <a:gdLst>
                    <a:gd name="T0" fmla="*/ 0 w 21"/>
                    <a:gd name="T1" fmla="*/ 1 h 77"/>
                    <a:gd name="T2" fmla="*/ 0 w 21"/>
                    <a:gd name="T3" fmla="*/ 77 h 77"/>
                    <a:gd name="T4" fmla="*/ 21 w 21"/>
                    <a:gd name="T5" fmla="*/ 76 h 77"/>
                    <a:gd name="T6" fmla="*/ 21 w 21"/>
                    <a:gd name="T7" fmla="*/ 0 h 77"/>
                    <a:gd name="T8" fmla="*/ 0 w 21"/>
                    <a:gd name="T9" fmla="*/ 1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" h="77">
                      <a:moveTo>
                        <a:pt x="0" y="1"/>
                      </a:moveTo>
                      <a:lnTo>
                        <a:pt x="0" y="77"/>
                      </a:lnTo>
                      <a:lnTo>
                        <a:pt x="21" y="76"/>
                      </a:lnTo>
                      <a:lnTo>
                        <a:pt x="21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grpSp>
              <p:nvGrpSpPr>
                <p:cNvPr id="170334" name="Group 350"/>
                <p:cNvGrpSpPr>
                  <a:grpSpLocks/>
                </p:cNvGrpSpPr>
                <p:nvPr/>
              </p:nvGrpSpPr>
              <p:grpSpPr bwMode="auto">
                <a:xfrm>
                  <a:off x="573" y="1380"/>
                  <a:ext cx="22" cy="19"/>
                  <a:chOff x="573" y="1380"/>
                  <a:chExt cx="22" cy="19"/>
                </a:xfrm>
              </p:grpSpPr>
              <p:sp>
                <p:nvSpPr>
                  <p:cNvPr id="170335" name="Freeform 351"/>
                  <p:cNvSpPr>
                    <a:spLocks/>
                  </p:cNvSpPr>
                  <p:nvPr/>
                </p:nvSpPr>
                <p:spPr bwMode="auto">
                  <a:xfrm>
                    <a:off x="573" y="1380"/>
                    <a:ext cx="6" cy="19"/>
                  </a:xfrm>
                  <a:custGeom>
                    <a:avLst/>
                    <a:gdLst>
                      <a:gd name="T0" fmla="*/ 0 w 22"/>
                      <a:gd name="T1" fmla="*/ 3 h 78"/>
                      <a:gd name="T2" fmla="*/ 0 w 22"/>
                      <a:gd name="T3" fmla="*/ 78 h 78"/>
                      <a:gd name="T4" fmla="*/ 22 w 22"/>
                      <a:gd name="T5" fmla="*/ 76 h 78"/>
                      <a:gd name="T6" fmla="*/ 22 w 22"/>
                      <a:gd name="T7" fmla="*/ 0 h 78"/>
                      <a:gd name="T8" fmla="*/ 0 w 22"/>
                      <a:gd name="T9" fmla="*/ 3 h 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78">
                        <a:moveTo>
                          <a:pt x="0" y="3"/>
                        </a:moveTo>
                        <a:lnTo>
                          <a:pt x="0" y="78"/>
                        </a:lnTo>
                        <a:lnTo>
                          <a:pt x="22" y="76"/>
                        </a:lnTo>
                        <a:lnTo>
                          <a:pt x="22" y="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336" name="Freeform 352"/>
                  <p:cNvSpPr>
                    <a:spLocks/>
                  </p:cNvSpPr>
                  <p:nvPr/>
                </p:nvSpPr>
                <p:spPr bwMode="auto">
                  <a:xfrm>
                    <a:off x="579" y="1380"/>
                    <a:ext cx="5" cy="19"/>
                  </a:xfrm>
                  <a:custGeom>
                    <a:avLst/>
                    <a:gdLst>
                      <a:gd name="T0" fmla="*/ 0 w 23"/>
                      <a:gd name="T1" fmla="*/ 3 h 78"/>
                      <a:gd name="T2" fmla="*/ 0 w 23"/>
                      <a:gd name="T3" fmla="*/ 78 h 78"/>
                      <a:gd name="T4" fmla="*/ 23 w 23"/>
                      <a:gd name="T5" fmla="*/ 76 h 78"/>
                      <a:gd name="T6" fmla="*/ 23 w 23"/>
                      <a:gd name="T7" fmla="*/ 0 h 78"/>
                      <a:gd name="T8" fmla="*/ 0 w 23"/>
                      <a:gd name="T9" fmla="*/ 3 h 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78">
                        <a:moveTo>
                          <a:pt x="0" y="3"/>
                        </a:moveTo>
                        <a:lnTo>
                          <a:pt x="0" y="78"/>
                        </a:lnTo>
                        <a:lnTo>
                          <a:pt x="23" y="76"/>
                        </a:lnTo>
                        <a:lnTo>
                          <a:pt x="23" y="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337" name="Freeform 353"/>
                  <p:cNvSpPr>
                    <a:spLocks/>
                  </p:cNvSpPr>
                  <p:nvPr/>
                </p:nvSpPr>
                <p:spPr bwMode="auto">
                  <a:xfrm>
                    <a:off x="584" y="1380"/>
                    <a:ext cx="6" cy="19"/>
                  </a:xfrm>
                  <a:custGeom>
                    <a:avLst/>
                    <a:gdLst>
                      <a:gd name="T0" fmla="*/ 0 w 23"/>
                      <a:gd name="T1" fmla="*/ 3 h 78"/>
                      <a:gd name="T2" fmla="*/ 0 w 23"/>
                      <a:gd name="T3" fmla="*/ 78 h 78"/>
                      <a:gd name="T4" fmla="*/ 23 w 23"/>
                      <a:gd name="T5" fmla="*/ 76 h 78"/>
                      <a:gd name="T6" fmla="*/ 23 w 23"/>
                      <a:gd name="T7" fmla="*/ 0 h 78"/>
                      <a:gd name="T8" fmla="*/ 0 w 23"/>
                      <a:gd name="T9" fmla="*/ 3 h 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78">
                        <a:moveTo>
                          <a:pt x="0" y="3"/>
                        </a:moveTo>
                        <a:lnTo>
                          <a:pt x="0" y="78"/>
                        </a:lnTo>
                        <a:lnTo>
                          <a:pt x="23" y="76"/>
                        </a:lnTo>
                        <a:lnTo>
                          <a:pt x="23" y="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338" name="Freeform 354"/>
                  <p:cNvSpPr>
                    <a:spLocks/>
                  </p:cNvSpPr>
                  <p:nvPr/>
                </p:nvSpPr>
                <p:spPr bwMode="auto">
                  <a:xfrm>
                    <a:off x="590" y="1380"/>
                    <a:ext cx="5" cy="19"/>
                  </a:xfrm>
                  <a:custGeom>
                    <a:avLst/>
                    <a:gdLst>
                      <a:gd name="T0" fmla="*/ 0 w 21"/>
                      <a:gd name="T1" fmla="*/ 3 h 78"/>
                      <a:gd name="T2" fmla="*/ 0 w 21"/>
                      <a:gd name="T3" fmla="*/ 78 h 78"/>
                      <a:gd name="T4" fmla="*/ 21 w 21"/>
                      <a:gd name="T5" fmla="*/ 76 h 78"/>
                      <a:gd name="T6" fmla="*/ 21 w 21"/>
                      <a:gd name="T7" fmla="*/ 0 h 78"/>
                      <a:gd name="T8" fmla="*/ 0 w 21"/>
                      <a:gd name="T9" fmla="*/ 3 h 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1" h="78">
                        <a:moveTo>
                          <a:pt x="0" y="3"/>
                        </a:moveTo>
                        <a:lnTo>
                          <a:pt x="0" y="78"/>
                        </a:lnTo>
                        <a:lnTo>
                          <a:pt x="21" y="76"/>
                        </a:lnTo>
                        <a:lnTo>
                          <a:pt x="21" y="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  <p:grpSp>
              <p:nvGrpSpPr>
                <p:cNvPr id="170339" name="Group 355"/>
                <p:cNvGrpSpPr>
                  <a:grpSpLocks/>
                </p:cNvGrpSpPr>
                <p:nvPr/>
              </p:nvGrpSpPr>
              <p:grpSpPr bwMode="auto">
                <a:xfrm>
                  <a:off x="595" y="1379"/>
                  <a:ext cx="45" cy="20"/>
                  <a:chOff x="595" y="1379"/>
                  <a:chExt cx="45" cy="20"/>
                </a:xfrm>
              </p:grpSpPr>
              <p:grpSp>
                <p:nvGrpSpPr>
                  <p:cNvPr id="170340" name="Group 356"/>
                  <p:cNvGrpSpPr>
                    <a:grpSpLocks/>
                  </p:cNvGrpSpPr>
                  <p:nvPr/>
                </p:nvGrpSpPr>
                <p:grpSpPr bwMode="auto">
                  <a:xfrm>
                    <a:off x="595" y="1379"/>
                    <a:ext cx="22" cy="20"/>
                    <a:chOff x="595" y="1379"/>
                    <a:chExt cx="22" cy="20"/>
                  </a:xfrm>
                </p:grpSpPr>
                <p:sp>
                  <p:nvSpPr>
                    <p:cNvPr id="170341" name="Freeform 357"/>
                    <p:cNvSpPr>
                      <a:spLocks/>
                    </p:cNvSpPr>
                    <p:nvPr/>
                  </p:nvSpPr>
                  <p:spPr bwMode="auto">
                    <a:xfrm>
                      <a:off x="595" y="1379"/>
                      <a:ext cx="6" cy="20"/>
                    </a:xfrm>
                    <a:custGeom>
                      <a:avLst/>
                      <a:gdLst>
                        <a:gd name="T0" fmla="*/ 0 w 23"/>
                        <a:gd name="T1" fmla="*/ 1 h 77"/>
                        <a:gd name="T2" fmla="*/ 0 w 23"/>
                        <a:gd name="T3" fmla="*/ 77 h 77"/>
                        <a:gd name="T4" fmla="*/ 23 w 23"/>
                        <a:gd name="T5" fmla="*/ 76 h 77"/>
                        <a:gd name="T6" fmla="*/ 23 w 23"/>
                        <a:gd name="T7" fmla="*/ 0 h 77"/>
                        <a:gd name="T8" fmla="*/ 0 w 23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342" name="Freeform 358"/>
                    <p:cNvSpPr>
                      <a:spLocks/>
                    </p:cNvSpPr>
                    <p:nvPr/>
                  </p:nvSpPr>
                  <p:spPr bwMode="auto">
                    <a:xfrm>
                      <a:off x="601" y="1379"/>
                      <a:ext cx="5" cy="20"/>
                    </a:xfrm>
                    <a:custGeom>
                      <a:avLst/>
                      <a:gdLst>
                        <a:gd name="T0" fmla="*/ 0 w 23"/>
                        <a:gd name="T1" fmla="*/ 1 h 77"/>
                        <a:gd name="T2" fmla="*/ 0 w 23"/>
                        <a:gd name="T3" fmla="*/ 77 h 77"/>
                        <a:gd name="T4" fmla="*/ 23 w 23"/>
                        <a:gd name="T5" fmla="*/ 76 h 77"/>
                        <a:gd name="T6" fmla="*/ 23 w 23"/>
                        <a:gd name="T7" fmla="*/ 0 h 77"/>
                        <a:gd name="T8" fmla="*/ 0 w 23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343" name="Freeform 359"/>
                    <p:cNvSpPr>
                      <a:spLocks/>
                    </p:cNvSpPr>
                    <p:nvPr/>
                  </p:nvSpPr>
                  <p:spPr bwMode="auto">
                    <a:xfrm>
                      <a:off x="606" y="1379"/>
                      <a:ext cx="6" cy="20"/>
                    </a:xfrm>
                    <a:custGeom>
                      <a:avLst/>
                      <a:gdLst>
                        <a:gd name="T0" fmla="*/ 0 w 21"/>
                        <a:gd name="T1" fmla="*/ 1 h 77"/>
                        <a:gd name="T2" fmla="*/ 0 w 21"/>
                        <a:gd name="T3" fmla="*/ 77 h 77"/>
                        <a:gd name="T4" fmla="*/ 21 w 21"/>
                        <a:gd name="T5" fmla="*/ 76 h 77"/>
                        <a:gd name="T6" fmla="*/ 21 w 21"/>
                        <a:gd name="T7" fmla="*/ 0 h 77"/>
                        <a:gd name="T8" fmla="*/ 0 w 21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1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1" y="76"/>
                          </a:lnTo>
                          <a:lnTo>
                            <a:pt x="21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344" name="Freeform 360"/>
                    <p:cNvSpPr>
                      <a:spLocks/>
                    </p:cNvSpPr>
                    <p:nvPr/>
                  </p:nvSpPr>
                  <p:spPr bwMode="auto">
                    <a:xfrm>
                      <a:off x="612" y="1379"/>
                      <a:ext cx="5" cy="20"/>
                    </a:xfrm>
                    <a:custGeom>
                      <a:avLst/>
                      <a:gdLst>
                        <a:gd name="T0" fmla="*/ 0 w 23"/>
                        <a:gd name="T1" fmla="*/ 1 h 77"/>
                        <a:gd name="T2" fmla="*/ 0 w 23"/>
                        <a:gd name="T3" fmla="*/ 77 h 77"/>
                        <a:gd name="T4" fmla="*/ 23 w 23"/>
                        <a:gd name="T5" fmla="*/ 76 h 77"/>
                        <a:gd name="T6" fmla="*/ 23 w 23"/>
                        <a:gd name="T7" fmla="*/ 0 h 77"/>
                        <a:gd name="T8" fmla="*/ 0 w 23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</p:grpSp>
              <p:grpSp>
                <p:nvGrpSpPr>
                  <p:cNvPr id="170345" name="Group 361"/>
                  <p:cNvGrpSpPr>
                    <a:grpSpLocks/>
                  </p:cNvGrpSpPr>
                  <p:nvPr/>
                </p:nvGrpSpPr>
                <p:grpSpPr bwMode="auto">
                  <a:xfrm>
                    <a:off x="618" y="1380"/>
                    <a:ext cx="22" cy="19"/>
                    <a:chOff x="618" y="1380"/>
                    <a:chExt cx="22" cy="19"/>
                  </a:xfrm>
                </p:grpSpPr>
                <p:sp>
                  <p:nvSpPr>
                    <p:cNvPr id="170346" name="Freeform 362"/>
                    <p:cNvSpPr>
                      <a:spLocks/>
                    </p:cNvSpPr>
                    <p:nvPr/>
                  </p:nvSpPr>
                  <p:spPr bwMode="auto">
                    <a:xfrm>
                      <a:off x="618" y="1380"/>
                      <a:ext cx="5" cy="19"/>
                    </a:xfrm>
                    <a:custGeom>
                      <a:avLst/>
                      <a:gdLst>
                        <a:gd name="T0" fmla="*/ 0 w 23"/>
                        <a:gd name="T1" fmla="*/ 3 h 78"/>
                        <a:gd name="T2" fmla="*/ 0 w 23"/>
                        <a:gd name="T3" fmla="*/ 78 h 78"/>
                        <a:gd name="T4" fmla="*/ 23 w 23"/>
                        <a:gd name="T5" fmla="*/ 76 h 78"/>
                        <a:gd name="T6" fmla="*/ 23 w 23"/>
                        <a:gd name="T7" fmla="*/ 0 h 78"/>
                        <a:gd name="T8" fmla="*/ 0 w 23"/>
                        <a:gd name="T9" fmla="*/ 3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8">
                          <a:moveTo>
                            <a:pt x="0" y="3"/>
                          </a:moveTo>
                          <a:lnTo>
                            <a:pt x="0" y="78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3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347" name="Freeform 363"/>
                    <p:cNvSpPr>
                      <a:spLocks/>
                    </p:cNvSpPr>
                    <p:nvPr/>
                  </p:nvSpPr>
                  <p:spPr bwMode="auto">
                    <a:xfrm>
                      <a:off x="623" y="1380"/>
                      <a:ext cx="6" cy="19"/>
                    </a:xfrm>
                    <a:custGeom>
                      <a:avLst/>
                      <a:gdLst>
                        <a:gd name="T0" fmla="*/ 0 w 22"/>
                        <a:gd name="T1" fmla="*/ 3 h 78"/>
                        <a:gd name="T2" fmla="*/ 0 w 22"/>
                        <a:gd name="T3" fmla="*/ 78 h 78"/>
                        <a:gd name="T4" fmla="*/ 22 w 22"/>
                        <a:gd name="T5" fmla="*/ 76 h 78"/>
                        <a:gd name="T6" fmla="*/ 22 w 22"/>
                        <a:gd name="T7" fmla="*/ 0 h 78"/>
                        <a:gd name="T8" fmla="*/ 0 w 22"/>
                        <a:gd name="T9" fmla="*/ 3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8">
                          <a:moveTo>
                            <a:pt x="0" y="3"/>
                          </a:moveTo>
                          <a:lnTo>
                            <a:pt x="0" y="78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3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348" name="Freeform 364"/>
                    <p:cNvSpPr>
                      <a:spLocks/>
                    </p:cNvSpPr>
                    <p:nvPr/>
                  </p:nvSpPr>
                  <p:spPr bwMode="auto">
                    <a:xfrm>
                      <a:off x="629" y="1380"/>
                      <a:ext cx="5" cy="19"/>
                    </a:xfrm>
                    <a:custGeom>
                      <a:avLst/>
                      <a:gdLst>
                        <a:gd name="T0" fmla="*/ 0 w 22"/>
                        <a:gd name="T1" fmla="*/ 3 h 78"/>
                        <a:gd name="T2" fmla="*/ 0 w 22"/>
                        <a:gd name="T3" fmla="*/ 78 h 78"/>
                        <a:gd name="T4" fmla="*/ 22 w 22"/>
                        <a:gd name="T5" fmla="*/ 76 h 78"/>
                        <a:gd name="T6" fmla="*/ 22 w 22"/>
                        <a:gd name="T7" fmla="*/ 0 h 78"/>
                        <a:gd name="T8" fmla="*/ 0 w 22"/>
                        <a:gd name="T9" fmla="*/ 3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8">
                          <a:moveTo>
                            <a:pt x="0" y="3"/>
                          </a:moveTo>
                          <a:lnTo>
                            <a:pt x="0" y="78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3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349" name="Freeform 365"/>
                    <p:cNvSpPr>
                      <a:spLocks/>
                    </p:cNvSpPr>
                    <p:nvPr/>
                  </p:nvSpPr>
                  <p:spPr bwMode="auto">
                    <a:xfrm>
                      <a:off x="634" y="1380"/>
                      <a:ext cx="6" cy="19"/>
                    </a:xfrm>
                    <a:custGeom>
                      <a:avLst/>
                      <a:gdLst>
                        <a:gd name="T0" fmla="*/ 0 w 23"/>
                        <a:gd name="T1" fmla="*/ 3 h 78"/>
                        <a:gd name="T2" fmla="*/ 0 w 23"/>
                        <a:gd name="T3" fmla="*/ 78 h 78"/>
                        <a:gd name="T4" fmla="*/ 23 w 23"/>
                        <a:gd name="T5" fmla="*/ 76 h 78"/>
                        <a:gd name="T6" fmla="*/ 23 w 23"/>
                        <a:gd name="T7" fmla="*/ 0 h 78"/>
                        <a:gd name="T8" fmla="*/ 0 w 23"/>
                        <a:gd name="T9" fmla="*/ 3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8">
                          <a:moveTo>
                            <a:pt x="0" y="3"/>
                          </a:moveTo>
                          <a:lnTo>
                            <a:pt x="0" y="78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3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</p:grpSp>
            </p:grpSp>
            <p:grpSp>
              <p:nvGrpSpPr>
                <p:cNvPr id="170350" name="Group 366"/>
                <p:cNvGrpSpPr>
                  <a:grpSpLocks/>
                </p:cNvGrpSpPr>
                <p:nvPr/>
              </p:nvGrpSpPr>
              <p:grpSpPr bwMode="auto">
                <a:xfrm>
                  <a:off x="640" y="1379"/>
                  <a:ext cx="45" cy="20"/>
                  <a:chOff x="640" y="1379"/>
                  <a:chExt cx="45" cy="20"/>
                </a:xfrm>
              </p:grpSpPr>
              <p:grpSp>
                <p:nvGrpSpPr>
                  <p:cNvPr id="170351" name="Group 367"/>
                  <p:cNvGrpSpPr>
                    <a:grpSpLocks/>
                  </p:cNvGrpSpPr>
                  <p:nvPr/>
                </p:nvGrpSpPr>
                <p:grpSpPr bwMode="auto">
                  <a:xfrm>
                    <a:off x="640" y="1379"/>
                    <a:ext cx="22" cy="20"/>
                    <a:chOff x="640" y="1379"/>
                    <a:chExt cx="22" cy="20"/>
                  </a:xfrm>
                </p:grpSpPr>
                <p:sp>
                  <p:nvSpPr>
                    <p:cNvPr id="170352" name="Freeform 368"/>
                    <p:cNvSpPr>
                      <a:spLocks/>
                    </p:cNvSpPr>
                    <p:nvPr/>
                  </p:nvSpPr>
                  <p:spPr bwMode="auto">
                    <a:xfrm>
                      <a:off x="640" y="1379"/>
                      <a:ext cx="6" cy="20"/>
                    </a:xfrm>
                    <a:custGeom>
                      <a:avLst/>
                      <a:gdLst>
                        <a:gd name="T0" fmla="*/ 0 w 23"/>
                        <a:gd name="T1" fmla="*/ 1 h 77"/>
                        <a:gd name="T2" fmla="*/ 0 w 23"/>
                        <a:gd name="T3" fmla="*/ 77 h 77"/>
                        <a:gd name="T4" fmla="*/ 23 w 23"/>
                        <a:gd name="T5" fmla="*/ 76 h 77"/>
                        <a:gd name="T6" fmla="*/ 23 w 23"/>
                        <a:gd name="T7" fmla="*/ 0 h 77"/>
                        <a:gd name="T8" fmla="*/ 0 w 23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353" name="Freeform 369"/>
                    <p:cNvSpPr>
                      <a:spLocks/>
                    </p:cNvSpPr>
                    <p:nvPr/>
                  </p:nvSpPr>
                  <p:spPr bwMode="auto">
                    <a:xfrm>
                      <a:off x="645" y="1379"/>
                      <a:ext cx="6" cy="20"/>
                    </a:xfrm>
                    <a:custGeom>
                      <a:avLst/>
                      <a:gdLst>
                        <a:gd name="T0" fmla="*/ 0 w 23"/>
                        <a:gd name="T1" fmla="*/ 1 h 77"/>
                        <a:gd name="T2" fmla="*/ 0 w 23"/>
                        <a:gd name="T3" fmla="*/ 77 h 77"/>
                        <a:gd name="T4" fmla="*/ 23 w 23"/>
                        <a:gd name="T5" fmla="*/ 76 h 77"/>
                        <a:gd name="T6" fmla="*/ 23 w 23"/>
                        <a:gd name="T7" fmla="*/ 0 h 77"/>
                        <a:gd name="T8" fmla="*/ 0 w 23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354" name="Freeform 370"/>
                    <p:cNvSpPr>
                      <a:spLocks/>
                    </p:cNvSpPr>
                    <p:nvPr/>
                  </p:nvSpPr>
                  <p:spPr bwMode="auto">
                    <a:xfrm>
                      <a:off x="651" y="1379"/>
                      <a:ext cx="5" cy="20"/>
                    </a:xfrm>
                    <a:custGeom>
                      <a:avLst/>
                      <a:gdLst>
                        <a:gd name="T0" fmla="*/ 0 w 22"/>
                        <a:gd name="T1" fmla="*/ 1 h 77"/>
                        <a:gd name="T2" fmla="*/ 0 w 22"/>
                        <a:gd name="T3" fmla="*/ 77 h 77"/>
                        <a:gd name="T4" fmla="*/ 22 w 22"/>
                        <a:gd name="T5" fmla="*/ 76 h 77"/>
                        <a:gd name="T6" fmla="*/ 22 w 22"/>
                        <a:gd name="T7" fmla="*/ 0 h 77"/>
                        <a:gd name="T8" fmla="*/ 0 w 22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355" name="Freeform 371"/>
                    <p:cNvSpPr>
                      <a:spLocks/>
                    </p:cNvSpPr>
                    <p:nvPr/>
                  </p:nvSpPr>
                  <p:spPr bwMode="auto">
                    <a:xfrm>
                      <a:off x="656" y="1379"/>
                      <a:ext cx="6" cy="20"/>
                    </a:xfrm>
                    <a:custGeom>
                      <a:avLst/>
                      <a:gdLst>
                        <a:gd name="T0" fmla="*/ 0 w 22"/>
                        <a:gd name="T1" fmla="*/ 1 h 77"/>
                        <a:gd name="T2" fmla="*/ 0 w 22"/>
                        <a:gd name="T3" fmla="*/ 77 h 77"/>
                        <a:gd name="T4" fmla="*/ 22 w 22"/>
                        <a:gd name="T5" fmla="*/ 76 h 77"/>
                        <a:gd name="T6" fmla="*/ 22 w 22"/>
                        <a:gd name="T7" fmla="*/ 0 h 77"/>
                        <a:gd name="T8" fmla="*/ 0 w 22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</p:grpSp>
              <p:grpSp>
                <p:nvGrpSpPr>
                  <p:cNvPr id="170356" name="Group 372"/>
                  <p:cNvGrpSpPr>
                    <a:grpSpLocks/>
                  </p:cNvGrpSpPr>
                  <p:nvPr/>
                </p:nvGrpSpPr>
                <p:grpSpPr bwMode="auto">
                  <a:xfrm>
                    <a:off x="662" y="1380"/>
                    <a:ext cx="23" cy="19"/>
                    <a:chOff x="662" y="1380"/>
                    <a:chExt cx="23" cy="19"/>
                  </a:xfrm>
                </p:grpSpPr>
                <p:sp>
                  <p:nvSpPr>
                    <p:cNvPr id="170357" name="Freeform 373"/>
                    <p:cNvSpPr>
                      <a:spLocks/>
                    </p:cNvSpPr>
                    <p:nvPr/>
                  </p:nvSpPr>
                  <p:spPr bwMode="auto">
                    <a:xfrm>
                      <a:off x="662" y="1380"/>
                      <a:ext cx="6" cy="19"/>
                    </a:xfrm>
                    <a:custGeom>
                      <a:avLst/>
                      <a:gdLst>
                        <a:gd name="T0" fmla="*/ 0 w 23"/>
                        <a:gd name="T1" fmla="*/ 3 h 78"/>
                        <a:gd name="T2" fmla="*/ 0 w 23"/>
                        <a:gd name="T3" fmla="*/ 78 h 78"/>
                        <a:gd name="T4" fmla="*/ 23 w 23"/>
                        <a:gd name="T5" fmla="*/ 76 h 78"/>
                        <a:gd name="T6" fmla="*/ 23 w 23"/>
                        <a:gd name="T7" fmla="*/ 0 h 78"/>
                        <a:gd name="T8" fmla="*/ 0 w 23"/>
                        <a:gd name="T9" fmla="*/ 3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8">
                          <a:moveTo>
                            <a:pt x="0" y="3"/>
                          </a:moveTo>
                          <a:lnTo>
                            <a:pt x="0" y="78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3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358" name="Freeform 374"/>
                    <p:cNvSpPr>
                      <a:spLocks/>
                    </p:cNvSpPr>
                    <p:nvPr/>
                  </p:nvSpPr>
                  <p:spPr bwMode="auto">
                    <a:xfrm>
                      <a:off x="668" y="1380"/>
                      <a:ext cx="6" cy="19"/>
                    </a:xfrm>
                    <a:custGeom>
                      <a:avLst/>
                      <a:gdLst>
                        <a:gd name="T0" fmla="*/ 0 w 23"/>
                        <a:gd name="T1" fmla="*/ 3 h 78"/>
                        <a:gd name="T2" fmla="*/ 0 w 23"/>
                        <a:gd name="T3" fmla="*/ 78 h 78"/>
                        <a:gd name="T4" fmla="*/ 23 w 23"/>
                        <a:gd name="T5" fmla="*/ 76 h 78"/>
                        <a:gd name="T6" fmla="*/ 23 w 23"/>
                        <a:gd name="T7" fmla="*/ 0 h 78"/>
                        <a:gd name="T8" fmla="*/ 0 w 23"/>
                        <a:gd name="T9" fmla="*/ 3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8">
                          <a:moveTo>
                            <a:pt x="0" y="3"/>
                          </a:moveTo>
                          <a:lnTo>
                            <a:pt x="0" y="78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3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359" name="Freeform 375"/>
                    <p:cNvSpPr>
                      <a:spLocks/>
                    </p:cNvSpPr>
                    <p:nvPr/>
                  </p:nvSpPr>
                  <p:spPr bwMode="auto">
                    <a:xfrm>
                      <a:off x="674" y="1380"/>
                      <a:ext cx="5" cy="19"/>
                    </a:xfrm>
                    <a:custGeom>
                      <a:avLst/>
                      <a:gdLst>
                        <a:gd name="T0" fmla="*/ 0 w 22"/>
                        <a:gd name="T1" fmla="*/ 3 h 78"/>
                        <a:gd name="T2" fmla="*/ 0 w 22"/>
                        <a:gd name="T3" fmla="*/ 78 h 78"/>
                        <a:gd name="T4" fmla="*/ 22 w 22"/>
                        <a:gd name="T5" fmla="*/ 76 h 78"/>
                        <a:gd name="T6" fmla="*/ 22 w 22"/>
                        <a:gd name="T7" fmla="*/ 0 h 78"/>
                        <a:gd name="T8" fmla="*/ 0 w 22"/>
                        <a:gd name="T9" fmla="*/ 3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8">
                          <a:moveTo>
                            <a:pt x="0" y="3"/>
                          </a:moveTo>
                          <a:lnTo>
                            <a:pt x="0" y="78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3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360" name="Freeform 376"/>
                    <p:cNvSpPr>
                      <a:spLocks/>
                    </p:cNvSpPr>
                    <p:nvPr/>
                  </p:nvSpPr>
                  <p:spPr bwMode="auto">
                    <a:xfrm>
                      <a:off x="679" y="1380"/>
                      <a:ext cx="6" cy="19"/>
                    </a:xfrm>
                    <a:custGeom>
                      <a:avLst/>
                      <a:gdLst>
                        <a:gd name="T0" fmla="*/ 0 w 22"/>
                        <a:gd name="T1" fmla="*/ 3 h 78"/>
                        <a:gd name="T2" fmla="*/ 0 w 22"/>
                        <a:gd name="T3" fmla="*/ 78 h 78"/>
                        <a:gd name="T4" fmla="*/ 22 w 22"/>
                        <a:gd name="T5" fmla="*/ 76 h 78"/>
                        <a:gd name="T6" fmla="*/ 22 w 22"/>
                        <a:gd name="T7" fmla="*/ 0 h 78"/>
                        <a:gd name="T8" fmla="*/ 0 w 22"/>
                        <a:gd name="T9" fmla="*/ 3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8">
                          <a:moveTo>
                            <a:pt x="0" y="3"/>
                          </a:moveTo>
                          <a:lnTo>
                            <a:pt x="0" y="78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3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</p:grpSp>
            </p:grpSp>
            <p:grpSp>
              <p:nvGrpSpPr>
                <p:cNvPr id="170361" name="Group 377"/>
                <p:cNvGrpSpPr>
                  <a:grpSpLocks/>
                </p:cNvGrpSpPr>
                <p:nvPr/>
              </p:nvGrpSpPr>
              <p:grpSpPr bwMode="auto">
                <a:xfrm>
                  <a:off x="685" y="1379"/>
                  <a:ext cx="22" cy="20"/>
                  <a:chOff x="685" y="1379"/>
                  <a:chExt cx="22" cy="20"/>
                </a:xfrm>
              </p:grpSpPr>
              <p:sp>
                <p:nvSpPr>
                  <p:cNvPr id="170362" name="Freeform 378"/>
                  <p:cNvSpPr>
                    <a:spLocks/>
                  </p:cNvSpPr>
                  <p:nvPr/>
                </p:nvSpPr>
                <p:spPr bwMode="auto">
                  <a:xfrm>
                    <a:off x="685" y="1379"/>
                    <a:ext cx="5" cy="20"/>
                  </a:xfrm>
                  <a:custGeom>
                    <a:avLst/>
                    <a:gdLst>
                      <a:gd name="T0" fmla="*/ 0 w 23"/>
                      <a:gd name="T1" fmla="*/ 1 h 77"/>
                      <a:gd name="T2" fmla="*/ 0 w 23"/>
                      <a:gd name="T3" fmla="*/ 77 h 77"/>
                      <a:gd name="T4" fmla="*/ 23 w 23"/>
                      <a:gd name="T5" fmla="*/ 76 h 77"/>
                      <a:gd name="T6" fmla="*/ 23 w 23"/>
                      <a:gd name="T7" fmla="*/ 0 h 77"/>
                      <a:gd name="T8" fmla="*/ 0 w 23"/>
                      <a:gd name="T9" fmla="*/ 1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77">
                        <a:moveTo>
                          <a:pt x="0" y="1"/>
                        </a:moveTo>
                        <a:lnTo>
                          <a:pt x="0" y="77"/>
                        </a:lnTo>
                        <a:lnTo>
                          <a:pt x="23" y="76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363" name="Freeform 379"/>
                  <p:cNvSpPr>
                    <a:spLocks/>
                  </p:cNvSpPr>
                  <p:nvPr/>
                </p:nvSpPr>
                <p:spPr bwMode="auto">
                  <a:xfrm>
                    <a:off x="690" y="1379"/>
                    <a:ext cx="6" cy="20"/>
                  </a:xfrm>
                  <a:custGeom>
                    <a:avLst/>
                    <a:gdLst>
                      <a:gd name="T0" fmla="*/ 0 w 23"/>
                      <a:gd name="T1" fmla="*/ 1 h 77"/>
                      <a:gd name="T2" fmla="*/ 0 w 23"/>
                      <a:gd name="T3" fmla="*/ 77 h 77"/>
                      <a:gd name="T4" fmla="*/ 23 w 23"/>
                      <a:gd name="T5" fmla="*/ 76 h 77"/>
                      <a:gd name="T6" fmla="*/ 23 w 23"/>
                      <a:gd name="T7" fmla="*/ 0 h 77"/>
                      <a:gd name="T8" fmla="*/ 0 w 23"/>
                      <a:gd name="T9" fmla="*/ 1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77">
                        <a:moveTo>
                          <a:pt x="0" y="1"/>
                        </a:moveTo>
                        <a:lnTo>
                          <a:pt x="0" y="77"/>
                        </a:lnTo>
                        <a:lnTo>
                          <a:pt x="23" y="76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364" name="Freeform 380"/>
                  <p:cNvSpPr>
                    <a:spLocks/>
                  </p:cNvSpPr>
                  <p:nvPr/>
                </p:nvSpPr>
                <p:spPr bwMode="auto">
                  <a:xfrm>
                    <a:off x="696" y="1379"/>
                    <a:ext cx="5" cy="20"/>
                  </a:xfrm>
                  <a:custGeom>
                    <a:avLst/>
                    <a:gdLst>
                      <a:gd name="T0" fmla="*/ 0 w 21"/>
                      <a:gd name="T1" fmla="*/ 1 h 77"/>
                      <a:gd name="T2" fmla="*/ 0 w 21"/>
                      <a:gd name="T3" fmla="*/ 77 h 77"/>
                      <a:gd name="T4" fmla="*/ 21 w 21"/>
                      <a:gd name="T5" fmla="*/ 76 h 77"/>
                      <a:gd name="T6" fmla="*/ 21 w 21"/>
                      <a:gd name="T7" fmla="*/ 0 h 77"/>
                      <a:gd name="T8" fmla="*/ 0 w 21"/>
                      <a:gd name="T9" fmla="*/ 1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1" h="77">
                        <a:moveTo>
                          <a:pt x="0" y="1"/>
                        </a:moveTo>
                        <a:lnTo>
                          <a:pt x="0" y="77"/>
                        </a:lnTo>
                        <a:lnTo>
                          <a:pt x="21" y="76"/>
                        </a:lnTo>
                        <a:lnTo>
                          <a:pt x="21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365" name="Freeform 381"/>
                  <p:cNvSpPr>
                    <a:spLocks/>
                  </p:cNvSpPr>
                  <p:nvPr/>
                </p:nvSpPr>
                <p:spPr bwMode="auto">
                  <a:xfrm>
                    <a:off x="701" y="1379"/>
                    <a:ext cx="6" cy="20"/>
                  </a:xfrm>
                  <a:custGeom>
                    <a:avLst/>
                    <a:gdLst>
                      <a:gd name="T0" fmla="*/ 0 w 23"/>
                      <a:gd name="T1" fmla="*/ 1 h 77"/>
                      <a:gd name="T2" fmla="*/ 0 w 23"/>
                      <a:gd name="T3" fmla="*/ 77 h 77"/>
                      <a:gd name="T4" fmla="*/ 23 w 23"/>
                      <a:gd name="T5" fmla="*/ 76 h 77"/>
                      <a:gd name="T6" fmla="*/ 23 w 23"/>
                      <a:gd name="T7" fmla="*/ 0 h 77"/>
                      <a:gd name="T8" fmla="*/ 0 w 23"/>
                      <a:gd name="T9" fmla="*/ 1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77">
                        <a:moveTo>
                          <a:pt x="0" y="1"/>
                        </a:moveTo>
                        <a:lnTo>
                          <a:pt x="0" y="77"/>
                        </a:lnTo>
                        <a:lnTo>
                          <a:pt x="23" y="76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  <p:sp>
              <p:nvSpPr>
                <p:cNvPr id="170366" name="Freeform 382"/>
                <p:cNvSpPr>
                  <a:spLocks/>
                </p:cNvSpPr>
                <p:nvPr/>
              </p:nvSpPr>
              <p:spPr bwMode="auto">
                <a:xfrm>
                  <a:off x="707" y="1379"/>
                  <a:ext cx="6" cy="20"/>
                </a:xfrm>
                <a:custGeom>
                  <a:avLst/>
                  <a:gdLst>
                    <a:gd name="T0" fmla="*/ 0 w 22"/>
                    <a:gd name="T1" fmla="*/ 1 h 77"/>
                    <a:gd name="T2" fmla="*/ 0 w 22"/>
                    <a:gd name="T3" fmla="*/ 77 h 77"/>
                    <a:gd name="T4" fmla="*/ 22 w 22"/>
                    <a:gd name="T5" fmla="*/ 76 h 77"/>
                    <a:gd name="T6" fmla="*/ 22 w 22"/>
                    <a:gd name="T7" fmla="*/ 0 h 77"/>
                    <a:gd name="T8" fmla="*/ 0 w 22"/>
                    <a:gd name="T9" fmla="*/ 1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77">
                      <a:moveTo>
                        <a:pt x="0" y="1"/>
                      </a:moveTo>
                      <a:lnTo>
                        <a:pt x="0" y="77"/>
                      </a:lnTo>
                      <a:lnTo>
                        <a:pt x="22" y="76"/>
                      </a:lnTo>
                      <a:lnTo>
                        <a:pt x="22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</p:grpSp>
          <p:sp>
            <p:nvSpPr>
              <p:cNvPr id="170367" name="Rectangle 383"/>
              <p:cNvSpPr>
                <a:spLocks noChangeArrowheads="1"/>
              </p:cNvSpPr>
              <p:nvPr/>
            </p:nvSpPr>
            <p:spPr bwMode="auto">
              <a:xfrm>
                <a:off x="528" y="1378"/>
                <a:ext cx="211" cy="7"/>
              </a:xfrm>
              <a:prstGeom prst="rect">
                <a:avLst/>
              </a:pr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</p:grpSp>
      </p:grpSp>
      <p:grpSp>
        <p:nvGrpSpPr>
          <p:cNvPr id="170368" name="Group 384"/>
          <p:cNvGrpSpPr>
            <a:grpSpLocks/>
          </p:cNvGrpSpPr>
          <p:nvPr/>
        </p:nvGrpSpPr>
        <p:grpSpPr bwMode="auto">
          <a:xfrm>
            <a:off x="2384425" y="2940050"/>
            <a:ext cx="379413" cy="1028700"/>
            <a:chOff x="1310" y="1762"/>
            <a:chExt cx="270" cy="713"/>
          </a:xfrm>
        </p:grpSpPr>
        <p:grpSp>
          <p:nvGrpSpPr>
            <p:cNvPr id="170369" name="Group 385"/>
            <p:cNvGrpSpPr>
              <a:grpSpLocks/>
            </p:cNvGrpSpPr>
            <p:nvPr/>
          </p:nvGrpSpPr>
          <p:grpSpPr bwMode="auto">
            <a:xfrm>
              <a:off x="1310" y="2375"/>
              <a:ext cx="270" cy="100"/>
              <a:chOff x="1310" y="2375"/>
              <a:chExt cx="270" cy="100"/>
            </a:xfrm>
          </p:grpSpPr>
          <p:sp>
            <p:nvSpPr>
              <p:cNvPr id="170370" name="Freeform 386"/>
              <p:cNvSpPr>
                <a:spLocks/>
              </p:cNvSpPr>
              <p:nvPr/>
            </p:nvSpPr>
            <p:spPr bwMode="auto">
              <a:xfrm>
                <a:off x="1310" y="2375"/>
                <a:ext cx="41" cy="100"/>
              </a:xfrm>
              <a:custGeom>
                <a:avLst/>
                <a:gdLst>
                  <a:gd name="T0" fmla="*/ 145 w 164"/>
                  <a:gd name="T1" fmla="*/ 297 h 398"/>
                  <a:gd name="T2" fmla="*/ 0 w 164"/>
                  <a:gd name="T3" fmla="*/ 398 h 398"/>
                  <a:gd name="T4" fmla="*/ 61 w 164"/>
                  <a:gd name="T5" fmla="*/ 57 h 398"/>
                  <a:gd name="T6" fmla="*/ 164 w 164"/>
                  <a:gd name="T7" fmla="*/ 0 h 398"/>
                  <a:gd name="T8" fmla="*/ 145 w 164"/>
                  <a:gd name="T9" fmla="*/ 297 h 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4" h="398">
                    <a:moveTo>
                      <a:pt x="145" y="297"/>
                    </a:moveTo>
                    <a:lnTo>
                      <a:pt x="0" y="398"/>
                    </a:lnTo>
                    <a:lnTo>
                      <a:pt x="61" y="57"/>
                    </a:lnTo>
                    <a:lnTo>
                      <a:pt x="164" y="0"/>
                    </a:lnTo>
                    <a:lnTo>
                      <a:pt x="145" y="297"/>
                    </a:lnTo>
                    <a:close/>
                  </a:path>
                </a:pathLst>
              </a:cu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371" name="Freeform 387"/>
              <p:cNvSpPr>
                <a:spLocks/>
              </p:cNvSpPr>
              <p:nvPr/>
            </p:nvSpPr>
            <p:spPr bwMode="auto">
              <a:xfrm>
                <a:off x="1539" y="2377"/>
                <a:ext cx="40" cy="97"/>
              </a:xfrm>
              <a:custGeom>
                <a:avLst/>
                <a:gdLst>
                  <a:gd name="T0" fmla="*/ 0 w 162"/>
                  <a:gd name="T1" fmla="*/ 263 h 387"/>
                  <a:gd name="T2" fmla="*/ 162 w 162"/>
                  <a:gd name="T3" fmla="*/ 387 h 387"/>
                  <a:gd name="T4" fmla="*/ 108 w 162"/>
                  <a:gd name="T5" fmla="*/ 54 h 387"/>
                  <a:gd name="T6" fmla="*/ 8 w 162"/>
                  <a:gd name="T7" fmla="*/ 0 h 387"/>
                  <a:gd name="T8" fmla="*/ 0 w 162"/>
                  <a:gd name="T9" fmla="*/ 263 h 3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2" h="387">
                    <a:moveTo>
                      <a:pt x="0" y="263"/>
                    </a:moveTo>
                    <a:lnTo>
                      <a:pt x="162" y="387"/>
                    </a:lnTo>
                    <a:lnTo>
                      <a:pt x="108" y="54"/>
                    </a:lnTo>
                    <a:lnTo>
                      <a:pt x="8" y="0"/>
                    </a:lnTo>
                    <a:lnTo>
                      <a:pt x="0" y="263"/>
                    </a:lnTo>
                    <a:close/>
                  </a:path>
                </a:pathLst>
              </a:cu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372" name="Freeform 388"/>
              <p:cNvSpPr>
                <a:spLocks/>
              </p:cNvSpPr>
              <p:nvPr/>
            </p:nvSpPr>
            <p:spPr bwMode="auto">
              <a:xfrm>
                <a:off x="1310" y="2450"/>
                <a:ext cx="270" cy="25"/>
              </a:xfrm>
              <a:custGeom>
                <a:avLst/>
                <a:gdLst>
                  <a:gd name="T0" fmla="*/ 0 w 1079"/>
                  <a:gd name="T1" fmla="*/ 99 h 101"/>
                  <a:gd name="T2" fmla="*/ 1079 w 1079"/>
                  <a:gd name="T3" fmla="*/ 101 h 101"/>
                  <a:gd name="T4" fmla="*/ 941 w 1079"/>
                  <a:gd name="T5" fmla="*/ 0 h 101"/>
                  <a:gd name="T6" fmla="*/ 150 w 1079"/>
                  <a:gd name="T7" fmla="*/ 0 h 101"/>
                  <a:gd name="T8" fmla="*/ 0 w 1079"/>
                  <a:gd name="T9" fmla="*/ 99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9" h="101">
                    <a:moveTo>
                      <a:pt x="0" y="99"/>
                    </a:moveTo>
                    <a:lnTo>
                      <a:pt x="1079" y="101"/>
                    </a:lnTo>
                    <a:lnTo>
                      <a:pt x="941" y="0"/>
                    </a:lnTo>
                    <a:lnTo>
                      <a:pt x="150" y="0"/>
                    </a:lnTo>
                    <a:lnTo>
                      <a:pt x="0" y="99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373" name="Freeform 389"/>
              <p:cNvSpPr>
                <a:spLocks/>
              </p:cNvSpPr>
              <p:nvPr/>
            </p:nvSpPr>
            <p:spPr bwMode="auto">
              <a:xfrm>
                <a:off x="1341" y="2444"/>
                <a:ext cx="214" cy="6"/>
              </a:xfrm>
              <a:custGeom>
                <a:avLst/>
                <a:gdLst>
                  <a:gd name="T0" fmla="*/ 0 w 855"/>
                  <a:gd name="T1" fmla="*/ 2 h 25"/>
                  <a:gd name="T2" fmla="*/ 23 w 855"/>
                  <a:gd name="T3" fmla="*/ 25 h 25"/>
                  <a:gd name="T4" fmla="*/ 832 w 855"/>
                  <a:gd name="T5" fmla="*/ 25 h 25"/>
                  <a:gd name="T6" fmla="*/ 855 w 855"/>
                  <a:gd name="T7" fmla="*/ 0 h 25"/>
                  <a:gd name="T8" fmla="*/ 0 w 855"/>
                  <a:gd name="T9" fmla="*/ 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5" h="25">
                    <a:moveTo>
                      <a:pt x="0" y="2"/>
                    </a:moveTo>
                    <a:lnTo>
                      <a:pt x="23" y="25"/>
                    </a:lnTo>
                    <a:lnTo>
                      <a:pt x="832" y="25"/>
                    </a:lnTo>
                    <a:lnTo>
                      <a:pt x="855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2020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</p:grpSp>
        <p:sp>
          <p:nvSpPr>
            <p:cNvPr id="170374" name="Rectangle 390"/>
            <p:cNvSpPr>
              <a:spLocks noChangeArrowheads="1"/>
            </p:cNvSpPr>
            <p:nvPr/>
          </p:nvSpPr>
          <p:spPr bwMode="auto">
            <a:xfrm>
              <a:off x="1342" y="1763"/>
              <a:ext cx="211" cy="682"/>
            </a:xfrm>
            <a:prstGeom prst="rect">
              <a:avLst/>
            </a:prstGeom>
            <a:solidFill>
              <a:srgbClr val="A0A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0375" name="Rectangle 391"/>
            <p:cNvSpPr>
              <a:spLocks noChangeArrowheads="1"/>
            </p:cNvSpPr>
            <p:nvPr/>
          </p:nvSpPr>
          <p:spPr bwMode="auto">
            <a:xfrm>
              <a:off x="1367" y="1784"/>
              <a:ext cx="158" cy="28"/>
            </a:xfrm>
            <a:prstGeom prst="rect">
              <a:avLst/>
            </a:prstGeom>
            <a:solidFill>
              <a:srgbClr val="E0E0E0"/>
            </a:solidFill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0376" name="Rectangle 392"/>
            <p:cNvSpPr>
              <a:spLocks noChangeArrowheads="1"/>
            </p:cNvSpPr>
            <p:nvPr/>
          </p:nvSpPr>
          <p:spPr bwMode="auto">
            <a:xfrm>
              <a:off x="1368" y="1855"/>
              <a:ext cx="158" cy="28"/>
            </a:xfrm>
            <a:prstGeom prst="rect">
              <a:avLst/>
            </a:prstGeom>
            <a:solidFill>
              <a:srgbClr val="E0E0E0"/>
            </a:solidFill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grpSp>
          <p:nvGrpSpPr>
            <p:cNvPr id="170377" name="Group 393"/>
            <p:cNvGrpSpPr>
              <a:grpSpLocks/>
            </p:cNvGrpSpPr>
            <p:nvPr/>
          </p:nvGrpSpPr>
          <p:grpSpPr bwMode="auto">
            <a:xfrm>
              <a:off x="1368" y="1813"/>
              <a:ext cx="157" cy="40"/>
              <a:chOff x="1368" y="1813"/>
              <a:chExt cx="157" cy="40"/>
            </a:xfrm>
          </p:grpSpPr>
          <p:sp>
            <p:nvSpPr>
              <p:cNvPr id="170378" name="Rectangle 394"/>
              <p:cNvSpPr>
                <a:spLocks noChangeArrowheads="1"/>
              </p:cNvSpPr>
              <p:nvPr/>
            </p:nvSpPr>
            <p:spPr bwMode="auto">
              <a:xfrm>
                <a:off x="1368" y="1813"/>
                <a:ext cx="157" cy="4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379" name="AutoShape 395"/>
              <p:cNvSpPr>
                <a:spLocks noChangeArrowheads="1"/>
              </p:cNvSpPr>
              <p:nvPr/>
            </p:nvSpPr>
            <p:spPr bwMode="auto">
              <a:xfrm>
                <a:off x="1487" y="1815"/>
                <a:ext cx="35" cy="36"/>
              </a:xfrm>
              <a:prstGeom prst="roundRect">
                <a:avLst>
                  <a:gd name="adj" fmla="val 22074"/>
                </a:avLst>
              </a:pr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380" name="Rectangle 396"/>
              <p:cNvSpPr>
                <a:spLocks noChangeArrowheads="1"/>
              </p:cNvSpPr>
              <p:nvPr/>
            </p:nvSpPr>
            <p:spPr bwMode="auto">
              <a:xfrm>
                <a:off x="1491" y="1819"/>
                <a:ext cx="27" cy="27"/>
              </a:xfrm>
              <a:prstGeom prst="rect">
                <a:avLst/>
              </a:prstGeom>
              <a:solidFill>
                <a:srgbClr val="A0A0A0"/>
              </a:solidFill>
              <a:ln w="4763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381" name="Oval 397"/>
              <p:cNvSpPr>
                <a:spLocks noChangeArrowheads="1"/>
              </p:cNvSpPr>
              <p:nvPr/>
            </p:nvSpPr>
            <p:spPr bwMode="auto">
              <a:xfrm>
                <a:off x="1504" y="1839"/>
                <a:ext cx="3" cy="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382" name="Rectangle 398"/>
              <p:cNvSpPr>
                <a:spLocks noChangeArrowheads="1"/>
              </p:cNvSpPr>
              <p:nvPr/>
            </p:nvSpPr>
            <p:spPr bwMode="auto">
              <a:xfrm>
                <a:off x="1492" y="1820"/>
                <a:ext cx="25" cy="5"/>
              </a:xfrm>
              <a:prstGeom prst="rect">
                <a:avLst/>
              </a:pr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383" name="Rectangle 399"/>
              <p:cNvSpPr>
                <a:spLocks noChangeArrowheads="1"/>
              </p:cNvSpPr>
              <p:nvPr/>
            </p:nvSpPr>
            <p:spPr bwMode="auto">
              <a:xfrm>
                <a:off x="1372" y="1816"/>
                <a:ext cx="29" cy="35"/>
              </a:xfrm>
              <a:prstGeom prst="rect">
                <a:avLst/>
              </a:prstGeom>
              <a:solidFill>
                <a:srgbClr val="A0A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384" name="Rectangle 400"/>
              <p:cNvSpPr>
                <a:spLocks noChangeArrowheads="1"/>
              </p:cNvSpPr>
              <p:nvPr/>
            </p:nvSpPr>
            <p:spPr bwMode="auto">
              <a:xfrm>
                <a:off x="1402" y="1816"/>
                <a:ext cx="29" cy="34"/>
              </a:xfrm>
              <a:prstGeom prst="rect">
                <a:avLst/>
              </a:prstGeom>
              <a:solidFill>
                <a:srgbClr val="A0A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385" name="Rectangle 401"/>
              <p:cNvSpPr>
                <a:spLocks noChangeArrowheads="1"/>
              </p:cNvSpPr>
              <p:nvPr/>
            </p:nvSpPr>
            <p:spPr bwMode="auto">
              <a:xfrm>
                <a:off x="1433" y="1815"/>
                <a:ext cx="24" cy="35"/>
              </a:xfrm>
              <a:prstGeom prst="rect">
                <a:avLst/>
              </a:prstGeom>
              <a:solidFill>
                <a:srgbClr val="A0A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386" name="Rectangle 402"/>
              <p:cNvSpPr>
                <a:spLocks noChangeArrowheads="1"/>
              </p:cNvSpPr>
              <p:nvPr/>
            </p:nvSpPr>
            <p:spPr bwMode="auto">
              <a:xfrm>
                <a:off x="1459" y="1815"/>
                <a:ext cx="24" cy="35"/>
              </a:xfrm>
              <a:prstGeom prst="rect">
                <a:avLst/>
              </a:prstGeom>
              <a:solidFill>
                <a:srgbClr val="A0A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387" name="Oval 403"/>
              <p:cNvSpPr>
                <a:spLocks noChangeArrowheads="1"/>
              </p:cNvSpPr>
              <p:nvPr/>
            </p:nvSpPr>
            <p:spPr bwMode="auto">
              <a:xfrm>
                <a:off x="1380" y="1833"/>
                <a:ext cx="13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388" name="Rectangle 404"/>
              <p:cNvSpPr>
                <a:spLocks noChangeArrowheads="1"/>
              </p:cNvSpPr>
              <p:nvPr/>
            </p:nvSpPr>
            <p:spPr bwMode="auto">
              <a:xfrm>
                <a:off x="1372" y="1816"/>
                <a:ext cx="29" cy="7"/>
              </a:xfrm>
              <a:prstGeom prst="rect">
                <a:avLst/>
              </a:pr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389" name="Rectangle 405"/>
              <p:cNvSpPr>
                <a:spLocks noChangeArrowheads="1"/>
              </p:cNvSpPr>
              <p:nvPr/>
            </p:nvSpPr>
            <p:spPr bwMode="auto">
              <a:xfrm>
                <a:off x="1402" y="1816"/>
                <a:ext cx="29" cy="7"/>
              </a:xfrm>
              <a:prstGeom prst="rect">
                <a:avLst/>
              </a:pr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390" name="Rectangle 406"/>
              <p:cNvSpPr>
                <a:spLocks noChangeArrowheads="1"/>
              </p:cNvSpPr>
              <p:nvPr/>
            </p:nvSpPr>
            <p:spPr bwMode="auto">
              <a:xfrm>
                <a:off x="1433" y="1815"/>
                <a:ext cx="25" cy="8"/>
              </a:xfrm>
              <a:prstGeom prst="rect">
                <a:avLst/>
              </a:pr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391" name="Rectangle 407"/>
              <p:cNvSpPr>
                <a:spLocks noChangeArrowheads="1"/>
              </p:cNvSpPr>
              <p:nvPr/>
            </p:nvSpPr>
            <p:spPr bwMode="auto">
              <a:xfrm>
                <a:off x="1458" y="1815"/>
                <a:ext cx="25" cy="8"/>
              </a:xfrm>
              <a:prstGeom prst="rect">
                <a:avLst/>
              </a:pr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392" name="Rectangle 408"/>
              <p:cNvSpPr>
                <a:spLocks noChangeArrowheads="1"/>
              </p:cNvSpPr>
              <p:nvPr/>
            </p:nvSpPr>
            <p:spPr bwMode="auto">
              <a:xfrm>
                <a:off x="1424" y="1825"/>
                <a:ext cx="5" cy="3"/>
              </a:xfrm>
              <a:prstGeom prst="rect">
                <a:avLst/>
              </a:prstGeom>
              <a:solidFill>
                <a:srgbClr val="2020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393" name="Rectangle 409"/>
              <p:cNvSpPr>
                <a:spLocks noChangeArrowheads="1"/>
              </p:cNvSpPr>
              <p:nvPr/>
            </p:nvSpPr>
            <p:spPr bwMode="auto">
              <a:xfrm>
                <a:off x="1424" y="1835"/>
                <a:ext cx="6" cy="2"/>
              </a:xfrm>
              <a:prstGeom prst="rect">
                <a:avLst/>
              </a:prstGeom>
              <a:solidFill>
                <a:srgbClr val="2020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394" name="Rectangle 410"/>
              <p:cNvSpPr>
                <a:spLocks noChangeArrowheads="1"/>
              </p:cNvSpPr>
              <p:nvPr/>
            </p:nvSpPr>
            <p:spPr bwMode="auto">
              <a:xfrm>
                <a:off x="1424" y="1844"/>
                <a:ext cx="5" cy="2"/>
              </a:xfrm>
              <a:prstGeom prst="rect">
                <a:avLst/>
              </a:prstGeom>
              <a:solidFill>
                <a:srgbClr val="2020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395" name="Rectangle 411"/>
              <p:cNvSpPr>
                <a:spLocks noChangeArrowheads="1"/>
              </p:cNvSpPr>
              <p:nvPr/>
            </p:nvSpPr>
            <p:spPr bwMode="auto">
              <a:xfrm>
                <a:off x="1436" y="1834"/>
                <a:ext cx="18" cy="13"/>
              </a:xfrm>
              <a:prstGeom prst="rect">
                <a:avLst/>
              </a:pr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396" name="Rectangle 412"/>
              <p:cNvSpPr>
                <a:spLocks noChangeArrowheads="1"/>
              </p:cNvSpPr>
              <p:nvPr/>
            </p:nvSpPr>
            <p:spPr bwMode="auto">
              <a:xfrm>
                <a:off x="1462" y="1834"/>
                <a:ext cx="18" cy="13"/>
              </a:xfrm>
              <a:prstGeom prst="rect">
                <a:avLst/>
              </a:pr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</p:grpSp>
        <p:grpSp>
          <p:nvGrpSpPr>
            <p:cNvPr id="170397" name="Group 413"/>
            <p:cNvGrpSpPr>
              <a:grpSpLocks/>
            </p:cNvGrpSpPr>
            <p:nvPr/>
          </p:nvGrpSpPr>
          <p:grpSpPr bwMode="auto">
            <a:xfrm>
              <a:off x="1366" y="2093"/>
              <a:ext cx="162" cy="21"/>
              <a:chOff x="1366" y="2093"/>
              <a:chExt cx="162" cy="21"/>
            </a:xfrm>
          </p:grpSpPr>
          <p:sp>
            <p:nvSpPr>
              <p:cNvPr id="170398" name="Freeform 414"/>
              <p:cNvSpPr>
                <a:spLocks/>
              </p:cNvSpPr>
              <p:nvPr/>
            </p:nvSpPr>
            <p:spPr bwMode="auto">
              <a:xfrm>
                <a:off x="1366" y="2093"/>
                <a:ext cx="6" cy="21"/>
              </a:xfrm>
              <a:custGeom>
                <a:avLst/>
                <a:gdLst>
                  <a:gd name="T0" fmla="*/ 0 w 23"/>
                  <a:gd name="T1" fmla="*/ 1 h 83"/>
                  <a:gd name="T2" fmla="*/ 0 w 23"/>
                  <a:gd name="T3" fmla="*/ 83 h 83"/>
                  <a:gd name="T4" fmla="*/ 23 w 23"/>
                  <a:gd name="T5" fmla="*/ 81 h 83"/>
                  <a:gd name="T6" fmla="*/ 23 w 23"/>
                  <a:gd name="T7" fmla="*/ 0 h 83"/>
                  <a:gd name="T8" fmla="*/ 0 w 23"/>
                  <a:gd name="T9" fmla="*/ 1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83">
                    <a:moveTo>
                      <a:pt x="0" y="1"/>
                    </a:moveTo>
                    <a:lnTo>
                      <a:pt x="0" y="83"/>
                    </a:lnTo>
                    <a:lnTo>
                      <a:pt x="23" y="81"/>
                    </a:lnTo>
                    <a:lnTo>
                      <a:pt x="23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0A0A0"/>
              </a:solidFill>
              <a:ln w="4763">
                <a:solidFill>
                  <a:srgbClr val="20202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399" name="Freeform 415"/>
              <p:cNvSpPr>
                <a:spLocks/>
              </p:cNvSpPr>
              <p:nvPr/>
            </p:nvSpPr>
            <p:spPr bwMode="auto">
              <a:xfrm>
                <a:off x="1371" y="2093"/>
                <a:ext cx="6" cy="21"/>
              </a:xfrm>
              <a:custGeom>
                <a:avLst/>
                <a:gdLst>
                  <a:gd name="T0" fmla="*/ 0 w 22"/>
                  <a:gd name="T1" fmla="*/ 1 h 83"/>
                  <a:gd name="T2" fmla="*/ 0 w 22"/>
                  <a:gd name="T3" fmla="*/ 83 h 83"/>
                  <a:gd name="T4" fmla="*/ 22 w 22"/>
                  <a:gd name="T5" fmla="*/ 81 h 83"/>
                  <a:gd name="T6" fmla="*/ 22 w 22"/>
                  <a:gd name="T7" fmla="*/ 0 h 83"/>
                  <a:gd name="T8" fmla="*/ 0 w 22"/>
                  <a:gd name="T9" fmla="*/ 1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83">
                    <a:moveTo>
                      <a:pt x="0" y="1"/>
                    </a:moveTo>
                    <a:lnTo>
                      <a:pt x="0" y="83"/>
                    </a:lnTo>
                    <a:lnTo>
                      <a:pt x="22" y="81"/>
                    </a:lnTo>
                    <a:lnTo>
                      <a:pt x="22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0A0A0"/>
              </a:solidFill>
              <a:ln w="4763">
                <a:solidFill>
                  <a:srgbClr val="20202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400" name="Freeform 416"/>
              <p:cNvSpPr>
                <a:spLocks/>
              </p:cNvSpPr>
              <p:nvPr/>
            </p:nvSpPr>
            <p:spPr bwMode="auto">
              <a:xfrm>
                <a:off x="1377" y="2093"/>
                <a:ext cx="6" cy="21"/>
              </a:xfrm>
              <a:custGeom>
                <a:avLst/>
                <a:gdLst>
                  <a:gd name="T0" fmla="*/ 0 w 23"/>
                  <a:gd name="T1" fmla="*/ 1 h 83"/>
                  <a:gd name="T2" fmla="*/ 0 w 23"/>
                  <a:gd name="T3" fmla="*/ 83 h 83"/>
                  <a:gd name="T4" fmla="*/ 23 w 23"/>
                  <a:gd name="T5" fmla="*/ 81 h 83"/>
                  <a:gd name="T6" fmla="*/ 23 w 23"/>
                  <a:gd name="T7" fmla="*/ 0 h 83"/>
                  <a:gd name="T8" fmla="*/ 0 w 23"/>
                  <a:gd name="T9" fmla="*/ 1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83">
                    <a:moveTo>
                      <a:pt x="0" y="1"/>
                    </a:moveTo>
                    <a:lnTo>
                      <a:pt x="0" y="83"/>
                    </a:lnTo>
                    <a:lnTo>
                      <a:pt x="23" y="81"/>
                    </a:lnTo>
                    <a:lnTo>
                      <a:pt x="23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0A0A0"/>
              </a:solidFill>
              <a:ln w="4763">
                <a:solidFill>
                  <a:srgbClr val="20202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401" name="Freeform 417"/>
              <p:cNvSpPr>
                <a:spLocks/>
              </p:cNvSpPr>
              <p:nvPr/>
            </p:nvSpPr>
            <p:spPr bwMode="auto">
              <a:xfrm>
                <a:off x="1383" y="2093"/>
                <a:ext cx="5" cy="21"/>
              </a:xfrm>
              <a:custGeom>
                <a:avLst/>
                <a:gdLst>
                  <a:gd name="T0" fmla="*/ 0 w 22"/>
                  <a:gd name="T1" fmla="*/ 1 h 83"/>
                  <a:gd name="T2" fmla="*/ 0 w 22"/>
                  <a:gd name="T3" fmla="*/ 83 h 83"/>
                  <a:gd name="T4" fmla="*/ 22 w 22"/>
                  <a:gd name="T5" fmla="*/ 81 h 83"/>
                  <a:gd name="T6" fmla="*/ 22 w 22"/>
                  <a:gd name="T7" fmla="*/ 0 h 83"/>
                  <a:gd name="T8" fmla="*/ 0 w 22"/>
                  <a:gd name="T9" fmla="*/ 1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83">
                    <a:moveTo>
                      <a:pt x="0" y="1"/>
                    </a:moveTo>
                    <a:lnTo>
                      <a:pt x="0" y="83"/>
                    </a:lnTo>
                    <a:lnTo>
                      <a:pt x="22" y="81"/>
                    </a:lnTo>
                    <a:lnTo>
                      <a:pt x="22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0A0A0"/>
              </a:solidFill>
              <a:ln w="4763">
                <a:solidFill>
                  <a:srgbClr val="20202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grpSp>
            <p:nvGrpSpPr>
              <p:cNvPr id="170402" name="Group 418"/>
              <p:cNvGrpSpPr>
                <a:grpSpLocks/>
              </p:cNvGrpSpPr>
              <p:nvPr/>
            </p:nvGrpSpPr>
            <p:grpSpPr bwMode="auto">
              <a:xfrm>
                <a:off x="1388" y="2093"/>
                <a:ext cx="23" cy="21"/>
                <a:chOff x="1388" y="2093"/>
                <a:chExt cx="23" cy="21"/>
              </a:xfrm>
            </p:grpSpPr>
            <p:sp>
              <p:nvSpPr>
                <p:cNvPr id="170403" name="Freeform 419"/>
                <p:cNvSpPr>
                  <a:spLocks/>
                </p:cNvSpPr>
                <p:nvPr/>
              </p:nvSpPr>
              <p:spPr bwMode="auto">
                <a:xfrm>
                  <a:off x="1388" y="2093"/>
                  <a:ext cx="6" cy="21"/>
                </a:xfrm>
                <a:custGeom>
                  <a:avLst/>
                  <a:gdLst>
                    <a:gd name="T0" fmla="*/ 0 w 22"/>
                    <a:gd name="T1" fmla="*/ 2 h 83"/>
                    <a:gd name="T2" fmla="*/ 0 w 22"/>
                    <a:gd name="T3" fmla="*/ 83 h 83"/>
                    <a:gd name="T4" fmla="*/ 22 w 22"/>
                    <a:gd name="T5" fmla="*/ 82 h 83"/>
                    <a:gd name="T6" fmla="*/ 22 w 22"/>
                    <a:gd name="T7" fmla="*/ 0 h 83"/>
                    <a:gd name="T8" fmla="*/ 0 w 22"/>
                    <a:gd name="T9" fmla="*/ 2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83">
                      <a:moveTo>
                        <a:pt x="0" y="2"/>
                      </a:moveTo>
                      <a:lnTo>
                        <a:pt x="0" y="83"/>
                      </a:lnTo>
                      <a:lnTo>
                        <a:pt x="22" y="82"/>
                      </a:lnTo>
                      <a:lnTo>
                        <a:pt x="22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404" name="Freeform 420"/>
                <p:cNvSpPr>
                  <a:spLocks/>
                </p:cNvSpPr>
                <p:nvPr/>
              </p:nvSpPr>
              <p:spPr bwMode="auto">
                <a:xfrm>
                  <a:off x="1394" y="2093"/>
                  <a:ext cx="5" cy="21"/>
                </a:xfrm>
                <a:custGeom>
                  <a:avLst/>
                  <a:gdLst>
                    <a:gd name="T0" fmla="*/ 0 w 23"/>
                    <a:gd name="T1" fmla="*/ 2 h 83"/>
                    <a:gd name="T2" fmla="*/ 0 w 23"/>
                    <a:gd name="T3" fmla="*/ 83 h 83"/>
                    <a:gd name="T4" fmla="*/ 23 w 23"/>
                    <a:gd name="T5" fmla="*/ 82 h 83"/>
                    <a:gd name="T6" fmla="*/ 23 w 23"/>
                    <a:gd name="T7" fmla="*/ 0 h 83"/>
                    <a:gd name="T8" fmla="*/ 0 w 23"/>
                    <a:gd name="T9" fmla="*/ 2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83">
                      <a:moveTo>
                        <a:pt x="0" y="2"/>
                      </a:moveTo>
                      <a:lnTo>
                        <a:pt x="0" y="83"/>
                      </a:lnTo>
                      <a:lnTo>
                        <a:pt x="23" y="82"/>
                      </a:lnTo>
                      <a:lnTo>
                        <a:pt x="23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405" name="Freeform 421"/>
                <p:cNvSpPr>
                  <a:spLocks/>
                </p:cNvSpPr>
                <p:nvPr/>
              </p:nvSpPr>
              <p:spPr bwMode="auto">
                <a:xfrm>
                  <a:off x="1399" y="2093"/>
                  <a:ext cx="6" cy="21"/>
                </a:xfrm>
                <a:custGeom>
                  <a:avLst/>
                  <a:gdLst>
                    <a:gd name="T0" fmla="*/ 0 w 23"/>
                    <a:gd name="T1" fmla="*/ 2 h 83"/>
                    <a:gd name="T2" fmla="*/ 0 w 23"/>
                    <a:gd name="T3" fmla="*/ 83 h 83"/>
                    <a:gd name="T4" fmla="*/ 23 w 23"/>
                    <a:gd name="T5" fmla="*/ 82 h 83"/>
                    <a:gd name="T6" fmla="*/ 23 w 23"/>
                    <a:gd name="T7" fmla="*/ 0 h 83"/>
                    <a:gd name="T8" fmla="*/ 0 w 23"/>
                    <a:gd name="T9" fmla="*/ 2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83">
                      <a:moveTo>
                        <a:pt x="0" y="2"/>
                      </a:moveTo>
                      <a:lnTo>
                        <a:pt x="0" y="83"/>
                      </a:lnTo>
                      <a:lnTo>
                        <a:pt x="23" y="82"/>
                      </a:lnTo>
                      <a:lnTo>
                        <a:pt x="23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406" name="Freeform 422"/>
                <p:cNvSpPr>
                  <a:spLocks/>
                </p:cNvSpPr>
                <p:nvPr/>
              </p:nvSpPr>
              <p:spPr bwMode="auto">
                <a:xfrm>
                  <a:off x="1405" y="2093"/>
                  <a:ext cx="6" cy="21"/>
                </a:xfrm>
                <a:custGeom>
                  <a:avLst/>
                  <a:gdLst>
                    <a:gd name="T0" fmla="*/ 0 w 21"/>
                    <a:gd name="T1" fmla="*/ 2 h 83"/>
                    <a:gd name="T2" fmla="*/ 0 w 21"/>
                    <a:gd name="T3" fmla="*/ 83 h 83"/>
                    <a:gd name="T4" fmla="*/ 21 w 21"/>
                    <a:gd name="T5" fmla="*/ 82 h 83"/>
                    <a:gd name="T6" fmla="*/ 21 w 21"/>
                    <a:gd name="T7" fmla="*/ 0 h 83"/>
                    <a:gd name="T8" fmla="*/ 0 w 21"/>
                    <a:gd name="T9" fmla="*/ 2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" h="83">
                      <a:moveTo>
                        <a:pt x="0" y="2"/>
                      </a:moveTo>
                      <a:lnTo>
                        <a:pt x="0" y="83"/>
                      </a:lnTo>
                      <a:lnTo>
                        <a:pt x="21" y="82"/>
                      </a:lnTo>
                      <a:lnTo>
                        <a:pt x="21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</p:grpSp>
          <p:grpSp>
            <p:nvGrpSpPr>
              <p:cNvPr id="170407" name="Group 423"/>
              <p:cNvGrpSpPr>
                <a:grpSpLocks/>
              </p:cNvGrpSpPr>
              <p:nvPr/>
            </p:nvGrpSpPr>
            <p:grpSpPr bwMode="auto">
              <a:xfrm>
                <a:off x="1411" y="2093"/>
                <a:ext cx="44" cy="21"/>
                <a:chOff x="1411" y="2093"/>
                <a:chExt cx="44" cy="21"/>
              </a:xfrm>
            </p:grpSpPr>
            <p:grpSp>
              <p:nvGrpSpPr>
                <p:cNvPr id="170408" name="Group 424"/>
                <p:cNvGrpSpPr>
                  <a:grpSpLocks/>
                </p:cNvGrpSpPr>
                <p:nvPr/>
              </p:nvGrpSpPr>
              <p:grpSpPr bwMode="auto">
                <a:xfrm>
                  <a:off x="1411" y="2093"/>
                  <a:ext cx="22" cy="21"/>
                  <a:chOff x="1411" y="2093"/>
                  <a:chExt cx="22" cy="21"/>
                </a:xfrm>
              </p:grpSpPr>
              <p:sp>
                <p:nvSpPr>
                  <p:cNvPr id="170409" name="Freeform 425"/>
                  <p:cNvSpPr>
                    <a:spLocks/>
                  </p:cNvSpPr>
                  <p:nvPr/>
                </p:nvSpPr>
                <p:spPr bwMode="auto">
                  <a:xfrm>
                    <a:off x="1411" y="2093"/>
                    <a:ext cx="5" cy="21"/>
                  </a:xfrm>
                  <a:custGeom>
                    <a:avLst/>
                    <a:gdLst>
                      <a:gd name="T0" fmla="*/ 0 w 23"/>
                      <a:gd name="T1" fmla="*/ 1 h 83"/>
                      <a:gd name="T2" fmla="*/ 0 w 23"/>
                      <a:gd name="T3" fmla="*/ 83 h 83"/>
                      <a:gd name="T4" fmla="*/ 23 w 23"/>
                      <a:gd name="T5" fmla="*/ 81 h 83"/>
                      <a:gd name="T6" fmla="*/ 23 w 23"/>
                      <a:gd name="T7" fmla="*/ 0 h 83"/>
                      <a:gd name="T8" fmla="*/ 0 w 23"/>
                      <a:gd name="T9" fmla="*/ 1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83">
                        <a:moveTo>
                          <a:pt x="0" y="1"/>
                        </a:moveTo>
                        <a:lnTo>
                          <a:pt x="0" y="83"/>
                        </a:lnTo>
                        <a:lnTo>
                          <a:pt x="23" y="81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410" name="Freeform 426"/>
                  <p:cNvSpPr>
                    <a:spLocks/>
                  </p:cNvSpPr>
                  <p:nvPr/>
                </p:nvSpPr>
                <p:spPr bwMode="auto">
                  <a:xfrm>
                    <a:off x="1416" y="2093"/>
                    <a:ext cx="6" cy="21"/>
                  </a:xfrm>
                  <a:custGeom>
                    <a:avLst/>
                    <a:gdLst>
                      <a:gd name="T0" fmla="*/ 0 w 22"/>
                      <a:gd name="T1" fmla="*/ 1 h 83"/>
                      <a:gd name="T2" fmla="*/ 0 w 22"/>
                      <a:gd name="T3" fmla="*/ 83 h 83"/>
                      <a:gd name="T4" fmla="*/ 22 w 22"/>
                      <a:gd name="T5" fmla="*/ 81 h 83"/>
                      <a:gd name="T6" fmla="*/ 22 w 22"/>
                      <a:gd name="T7" fmla="*/ 0 h 83"/>
                      <a:gd name="T8" fmla="*/ 0 w 22"/>
                      <a:gd name="T9" fmla="*/ 1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83">
                        <a:moveTo>
                          <a:pt x="0" y="1"/>
                        </a:moveTo>
                        <a:lnTo>
                          <a:pt x="0" y="83"/>
                        </a:lnTo>
                        <a:lnTo>
                          <a:pt x="22" y="81"/>
                        </a:lnTo>
                        <a:lnTo>
                          <a:pt x="22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411" name="Freeform 427"/>
                  <p:cNvSpPr>
                    <a:spLocks/>
                  </p:cNvSpPr>
                  <p:nvPr/>
                </p:nvSpPr>
                <p:spPr bwMode="auto">
                  <a:xfrm>
                    <a:off x="1422" y="2093"/>
                    <a:ext cx="5" cy="21"/>
                  </a:xfrm>
                  <a:custGeom>
                    <a:avLst/>
                    <a:gdLst>
                      <a:gd name="T0" fmla="*/ 0 w 23"/>
                      <a:gd name="T1" fmla="*/ 1 h 83"/>
                      <a:gd name="T2" fmla="*/ 0 w 23"/>
                      <a:gd name="T3" fmla="*/ 83 h 83"/>
                      <a:gd name="T4" fmla="*/ 23 w 23"/>
                      <a:gd name="T5" fmla="*/ 81 h 83"/>
                      <a:gd name="T6" fmla="*/ 23 w 23"/>
                      <a:gd name="T7" fmla="*/ 0 h 83"/>
                      <a:gd name="T8" fmla="*/ 0 w 23"/>
                      <a:gd name="T9" fmla="*/ 1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83">
                        <a:moveTo>
                          <a:pt x="0" y="1"/>
                        </a:moveTo>
                        <a:lnTo>
                          <a:pt x="0" y="83"/>
                        </a:lnTo>
                        <a:lnTo>
                          <a:pt x="23" y="81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412" name="Freeform 428"/>
                  <p:cNvSpPr>
                    <a:spLocks/>
                  </p:cNvSpPr>
                  <p:nvPr/>
                </p:nvSpPr>
                <p:spPr bwMode="auto">
                  <a:xfrm>
                    <a:off x="1427" y="2093"/>
                    <a:ext cx="6" cy="21"/>
                  </a:xfrm>
                  <a:custGeom>
                    <a:avLst/>
                    <a:gdLst>
                      <a:gd name="T0" fmla="*/ 0 w 21"/>
                      <a:gd name="T1" fmla="*/ 1 h 83"/>
                      <a:gd name="T2" fmla="*/ 0 w 21"/>
                      <a:gd name="T3" fmla="*/ 83 h 83"/>
                      <a:gd name="T4" fmla="*/ 21 w 21"/>
                      <a:gd name="T5" fmla="*/ 81 h 83"/>
                      <a:gd name="T6" fmla="*/ 21 w 21"/>
                      <a:gd name="T7" fmla="*/ 0 h 83"/>
                      <a:gd name="T8" fmla="*/ 0 w 21"/>
                      <a:gd name="T9" fmla="*/ 1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1" h="83">
                        <a:moveTo>
                          <a:pt x="0" y="1"/>
                        </a:moveTo>
                        <a:lnTo>
                          <a:pt x="0" y="83"/>
                        </a:lnTo>
                        <a:lnTo>
                          <a:pt x="21" y="81"/>
                        </a:lnTo>
                        <a:lnTo>
                          <a:pt x="21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  <p:grpSp>
              <p:nvGrpSpPr>
                <p:cNvPr id="170413" name="Group 429"/>
                <p:cNvGrpSpPr>
                  <a:grpSpLocks/>
                </p:cNvGrpSpPr>
                <p:nvPr/>
              </p:nvGrpSpPr>
              <p:grpSpPr bwMode="auto">
                <a:xfrm>
                  <a:off x="1433" y="2093"/>
                  <a:ext cx="22" cy="21"/>
                  <a:chOff x="1433" y="2093"/>
                  <a:chExt cx="22" cy="21"/>
                </a:xfrm>
              </p:grpSpPr>
              <p:sp>
                <p:nvSpPr>
                  <p:cNvPr id="170414" name="Freeform 430"/>
                  <p:cNvSpPr>
                    <a:spLocks/>
                  </p:cNvSpPr>
                  <p:nvPr/>
                </p:nvSpPr>
                <p:spPr bwMode="auto">
                  <a:xfrm>
                    <a:off x="1433" y="2093"/>
                    <a:ext cx="6" cy="21"/>
                  </a:xfrm>
                  <a:custGeom>
                    <a:avLst/>
                    <a:gdLst>
                      <a:gd name="T0" fmla="*/ 0 w 22"/>
                      <a:gd name="T1" fmla="*/ 2 h 83"/>
                      <a:gd name="T2" fmla="*/ 0 w 22"/>
                      <a:gd name="T3" fmla="*/ 83 h 83"/>
                      <a:gd name="T4" fmla="*/ 22 w 22"/>
                      <a:gd name="T5" fmla="*/ 82 h 83"/>
                      <a:gd name="T6" fmla="*/ 22 w 22"/>
                      <a:gd name="T7" fmla="*/ 0 h 83"/>
                      <a:gd name="T8" fmla="*/ 0 w 22"/>
                      <a:gd name="T9" fmla="*/ 2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83">
                        <a:moveTo>
                          <a:pt x="0" y="2"/>
                        </a:moveTo>
                        <a:lnTo>
                          <a:pt x="0" y="83"/>
                        </a:lnTo>
                        <a:lnTo>
                          <a:pt x="22" y="82"/>
                        </a:lnTo>
                        <a:lnTo>
                          <a:pt x="22" y="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415" name="Freeform 431"/>
                  <p:cNvSpPr>
                    <a:spLocks/>
                  </p:cNvSpPr>
                  <p:nvPr/>
                </p:nvSpPr>
                <p:spPr bwMode="auto">
                  <a:xfrm>
                    <a:off x="1438" y="2093"/>
                    <a:ext cx="6" cy="21"/>
                  </a:xfrm>
                  <a:custGeom>
                    <a:avLst/>
                    <a:gdLst>
                      <a:gd name="T0" fmla="*/ 0 w 23"/>
                      <a:gd name="T1" fmla="*/ 2 h 83"/>
                      <a:gd name="T2" fmla="*/ 0 w 23"/>
                      <a:gd name="T3" fmla="*/ 83 h 83"/>
                      <a:gd name="T4" fmla="*/ 23 w 23"/>
                      <a:gd name="T5" fmla="*/ 82 h 83"/>
                      <a:gd name="T6" fmla="*/ 23 w 23"/>
                      <a:gd name="T7" fmla="*/ 0 h 83"/>
                      <a:gd name="T8" fmla="*/ 0 w 23"/>
                      <a:gd name="T9" fmla="*/ 2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83">
                        <a:moveTo>
                          <a:pt x="0" y="2"/>
                        </a:moveTo>
                        <a:lnTo>
                          <a:pt x="0" y="83"/>
                        </a:lnTo>
                        <a:lnTo>
                          <a:pt x="23" y="82"/>
                        </a:lnTo>
                        <a:lnTo>
                          <a:pt x="23" y="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416" name="Freeform 432"/>
                  <p:cNvSpPr>
                    <a:spLocks/>
                  </p:cNvSpPr>
                  <p:nvPr/>
                </p:nvSpPr>
                <p:spPr bwMode="auto">
                  <a:xfrm>
                    <a:off x="1444" y="2093"/>
                    <a:ext cx="6" cy="21"/>
                  </a:xfrm>
                  <a:custGeom>
                    <a:avLst/>
                    <a:gdLst>
                      <a:gd name="T0" fmla="*/ 0 w 23"/>
                      <a:gd name="T1" fmla="*/ 2 h 83"/>
                      <a:gd name="T2" fmla="*/ 0 w 23"/>
                      <a:gd name="T3" fmla="*/ 83 h 83"/>
                      <a:gd name="T4" fmla="*/ 23 w 23"/>
                      <a:gd name="T5" fmla="*/ 82 h 83"/>
                      <a:gd name="T6" fmla="*/ 23 w 23"/>
                      <a:gd name="T7" fmla="*/ 0 h 83"/>
                      <a:gd name="T8" fmla="*/ 0 w 23"/>
                      <a:gd name="T9" fmla="*/ 2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83">
                        <a:moveTo>
                          <a:pt x="0" y="2"/>
                        </a:moveTo>
                        <a:lnTo>
                          <a:pt x="0" y="83"/>
                        </a:lnTo>
                        <a:lnTo>
                          <a:pt x="23" y="82"/>
                        </a:lnTo>
                        <a:lnTo>
                          <a:pt x="23" y="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417" name="Freeform 433"/>
                  <p:cNvSpPr>
                    <a:spLocks/>
                  </p:cNvSpPr>
                  <p:nvPr/>
                </p:nvSpPr>
                <p:spPr bwMode="auto">
                  <a:xfrm>
                    <a:off x="1450" y="2093"/>
                    <a:ext cx="5" cy="21"/>
                  </a:xfrm>
                  <a:custGeom>
                    <a:avLst/>
                    <a:gdLst>
                      <a:gd name="T0" fmla="*/ 0 w 21"/>
                      <a:gd name="T1" fmla="*/ 2 h 83"/>
                      <a:gd name="T2" fmla="*/ 0 w 21"/>
                      <a:gd name="T3" fmla="*/ 83 h 83"/>
                      <a:gd name="T4" fmla="*/ 21 w 21"/>
                      <a:gd name="T5" fmla="*/ 82 h 83"/>
                      <a:gd name="T6" fmla="*/ 21 w 21"/>
                      <a:gd name="T7" fmla="*/ 0 h 83"/>
                      <a:gd name="T8" fmla="*/ 0 w 21"/>
                      <a:gd name="T9" fmla="*/ 2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1" h="83">
                        <a:moveTo>
                          <a:pt x="0" y="2"/>
                        </a:moveTo>
                        <a:lnTo>
                          <a:pt x="0" y="83"/>
                        </a:lnTo>
                        <a:lnTo>
                          <a:pt x="21" y="82"/>
                        </a:lnTo>
                        <a:lnTo>
                          <a:pt x="21" y="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</p:grpSp>
          <p:grpSp>
            <p:nvGrpSpPr>
              <p:cNvPr id="170418" name="Group 434"/>
              <p:cNvGrpSpPr>
                <a:grpSpLocks/>
              </p:cNvGrpSpPr>
              <p:nvPr/>
            </p:nvGrpSpPr>
            <p:grpSpPr bwMode="auto">
              <a:xfrm>
                <a:off x="1455" y="2093"/>
                <a:ext cx="44" cy="21"/>
                <a:chOff x="1455" y="2093"/>
                <a:chExt cx="44" cy="21"/>
              </a:xfrm>
            </p:grpSpPr>
            <p:grpSp>
              <p:nvGrpSpPr>
                <p:cNvPr id="170419" name="Group 435"/>
                <p:cNvGrpSpPr>
                  <a:grpSpLocks/>
                </p:cNvGrpSpPr>
                <p:nvPr/>
              </p:nvGrpSpPr>
              <p:grpSpPr bwMode="auto">
                <a:xfrm>
                  <a:off x="1455" y="2093"/>
                  <a:ext cx="22" cy="21"/>
                  <a:chOff x="1455" y="2093"/>
                  <a:chExt cx="22" cy="21"/>
                </a:xfrm>
              </p:grpSpPr>
              <p:sp>
                <p:nvSpPr>
                  <p:cNvPr id="170420" name="Freeform 436"/>
                  <p:cNvSpPr>
                    <a:spLocks/>
                  </p:cNvSpPr>
                  <p:nvPr/>
                </p:nvSpPr>
                <p:spPr bwMode="auto">
                  <a:xfrm>
                    <a:off x="1455" y="2093"/>
                    <a:ext cx="6" cy="21"/>
                  </a:xfrm>
                  <a:custGeom>
                    <a:avLst/>
                    <a:gdLst>
                      <a:gd name="T0" fmla="*/ 0 w 23"/>
                      <a:gd name="T1" fmla="*/ 1 h 83"/>
                      <a:gd name="T2" fmla="*/ 0 w 23"/>
                      <a:gd name="T3" fmla="*/ 83 h 83"/>
                      <a:gd name="T4" fmla="*/ 23 w 23"/>
                      <a:gd name="T5" fmla="*/ 81 h 83"/>
                      <a:gd name="T6" fmla="*/ 23 w 23"/>
                      <a:gd name="T7" fmla="*/ 0 h 83"/>
                      <a:gd name="T8" fmla="*/ 0 w 23"/>
                      <a:gd name="T9" fmla="*/ 1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83">
                        <a:moveTo>
                          <a:pt x="0" y="1"/>
                        </a:moveTo>
                        <a:lnTo>
                          <a:pt x="0" y="83"/>
                        </a:lnTo>
                        <a:lnTo>
                          <a:pt x="23" y="81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421" name="Freeform 437"/>
                  <p:cNvSpPr>
                    <a:spLocks/>
                  </p:cNvSpPr>
                  <p:nvPr/>
                </p:nvSpPr>
                <p:spPr bwMode="auto">
                  <a:xfrm>
                    <a:off x="1460" y="2093"/>
                    <a:ext cx="6" cy="21"/>
                  </a:xfrm>
                  <a:custGeom>
                    <a:avLst/>
                    <a:gdLst>
                      <a:gd name="T0" fmla="*/ 0 w 23"/>
                      <a:gd name="T1" fmla="*/ 1 h 83"/>
                      <a:gd name="T2" fmla="*/ 0 w 23"/>
                      <a:gd name="T3" fmla="*/ 83 h 83"/>
                      <a:gd name="T4" fmla="*/ 23 w 23"/>
                      <a:gd name="T5" fmla="*/ 81 h 83"/>
                      <a:gd name="T6" fmla="*/ 23 w 23"/>
                      <a:gd name="T7" fmla="*/ 0 h 83"/>
                      <a:gd name="T8" fmla="*/ 0 w 23"/>
                      <a:gd name="T9" fmla="*/ 1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83">
                        <a:moveTo>
                          <a:pt x="0" y="1"/>
                        </a:moveTo>
                        <a:lnTo>
                          <a:pt x="0" y="83"/>
                        </a:lnTo>
                        <a:lnTo>
                          <a:pt x="23" y="81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422" name="Freeform 438"/>
                  <p:cNvSpPr>
                    <a:spLocks/>
                  </p:cNvSpPr>
                  <p:nvPr/>
                </p:nvSpPr>
                <p:spPr bwMode="auto">
                  <a:xfrm>
                    <a:off x="1466" y="2093"/>
                    <a:ext cx="6" cy="21"/>
                  </a:xfrm>
                  <a:custGeom>
                    <a:avLst/>
                    <a:gdLst>
                      <a:gd name="T0" fmla="*/ 0 w 23"/>
                      <a:gd name="T1" fmla="*/ 1 h 83"/>
                      <a:gd name="T2" fmla="*/ 0 w 23"/>
                      <a:gd name="T3" fmla="*/ 83 h 83"/>
                      <a:gd name="T4" fmla="*/ 23 w 23"/>
                      <a:gd name="T5" fmla="*/ 81 h 83"/>
                      <a:gd name="T6" fmla="*/ 23 w 23"/>
                      <a:gd name="T7" fmla="*/ 0 h 83"/>
                      <a:gd name="T8" fmla="*/ 0 w 23"/>
                      <a:gd name="T9" fmla="*/ 1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83">
                        <a:moveTo>
                          <a:pt x="0" y="1"/>
                        </a:moveTo>
                        <a:lnTo>
                          <a:pt x="0" y="83"/>
                        </a:lnTo>
                        <a:lnTo>
                          <a:pt x="23" y="81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423" name="Freeform 439"/>
                  <p:cNvSpPr>
                    <a:spLocks/>
                  </p:cNvSpPr>
                  <p:nvPr/>
                </p:nvSpPr>
                <p:spPr bwMode="auto">
                  <a:xfrm>
                    <a:off x="1472" y="2093"/>
                    <a:ext cx="5" cy="21"/>
                  </a:xfrm>
                  <a:custGeom>
                    <a:avLst/>
                    <a:gdLst>
                      <a:gd name="T0" fmla="*/ 0 w 21"/>
                      <a:gd name="T1" fmla="*/ 1 h 83"/>
                      <a:gd name="T2" fmla="*/ 0 w 21"/>
                      <a:gd name="T3" fmla="*/ 83 h 83"/>
                      <a:gd name="T4" fmla="*/ 21 w 21"/>
                      <a:gd name="T5" fmla="*/ 81 h 83"/>
                      <a:gd name="T6" fmla="*/ 21 w 21"/>
                      <a:gd name="T7" fmla="*/ 0 h 83"/>
                      <a:gd name="T8" fmla="*/ 0 w 21"/>
                      <a:gd name="T9" fmla="*/ 1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1" h="83">
                        <a:moveTo>
                          <a:pt x="0" y="1"/>
                        </a:moveTo>
                        <a:lnTo>
                          <a:pt x="0" y="83"/>
                        </a:lnTo>
                        <a:lnTo>
                          <a:pt x="21" y="81"/>
                        </a:lnTo>
                        <a:lnTo>
                          <a:pt x="21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  <p:grpSp>
              <p:nvGrpSpPr>
                <p:cNvPr id="170424" name="Group 440"/>
                <p:cNvGrpSpPr>
                  <a:grpSpLocks/>
                </p:cNvGrpSpPr>
                <p:nvPr/>
              </p:nvGrpSpPr>
              <p:grpSpPr bwMode="auto">
                <a:xfrm>
                  <a:off x="1477" y="2093"/>
                  <a:ext cx="22" cy="21"/>
                  <a:chOff x="1477" y="2093"/>
                  <a:chExt cx="22" cy="21"/>
                </a:xfrm>
              </p:grpSpPr>
              <p:sp>
                <p:nvSpPr>
                  <p:cNvPr id="170425" name="Freeform 441"/>
                  <p:cNvSpPr>
                    <a:spLocks/>
                  </p:cNvSpPr>
                  <p:nvPr/>
                </p:nvSpPr>
                <p:spPr bwMode="auto">
                  <a:xfrm>
                    <a:off x="1477" y="2093"/>
                    <a:ext cx="6" cy="21"/>
                  </a:xfrm>
                  <a:custGeom>
                    <a:avLst/>
                    <a:gdLst>
                      <a:gd name="T0" fmla="*/ 0 w 22"/>
                      <a:gd name="T1" fmla="*/ 2 h 83"/>
                      <a:gd name="T2" fmla="*/ 0 w 22"/>
                      <a:gd name="T3" fmla="*/ 83 h 83"/>
                      <a:gd name="T4" fmla="*/ 22 w 22"/>
                      <a:gd name="T5" fmla="*/ 82 h 83"/>
                      <a:gd name="T6" fmla="*/ 22 w 22"/>
                      <a:gd name="T7" fmla="*/ 0 h 83"/>
                      <a:gd name="T8" fmla="*/ 0 w 22"/>
                      <a:gd name="T9" fmla="*/ 2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83">
                        <a:moveTo>
                          <a:pt x="0" y="2"/>
                        </a:moveTo>
                        <a:lnTo>
                          <a:pt x="0" y="83"/>
                        </a:lnTo>
                        <a:lnTo>
                          <a:pt x="22" y="82"/>
                        </a:lnTo>
                        <a:lnTo>
                          <a:pt x="22" y="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426" name="Freeform 442"/>
                  <p:cNvSpPr>
                    <a:spLocks/>
                  </p:cNvSpPr>
                  <p:nvPr/>
                </p:nvSpPr>
                <p:spPr bwMode="auto">
                  <a:xfrm>
                    <a:off x="1483" y="2093"/>
                    <a:ext cx="5" cy="21"/>
                  </a:xfrm>
                  <a:custGeom>
                    <a:avLst/>
                    <a:gdLst>
                      <a:gd name="T0" fmla="*/ 0 w 23"/>
                      <a:gd name="T1" fmla="*/ 2 h 83"/>
                      <a:gd name="T2" fmla="*/ 0 w 23"/>
                      <a:gd name="T3" fmla="*/ 83 h 83"/>
                      <a:gd name="T4" fmla="*/ 23 w 23"/>
                      <a:gd name="T5" fmla="*/ 82 h 83"/>
                      <a:gd name="T6" fmla="*/ 23 w 23"/>
                      <a:gd name="T7" fmla="*/ 0 h 83"/>
                      <a:gd name="T8" fmla="*/ 0 w 23"/>
                      <a:gd name="T9" fmla="*/ 2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83">
                        <a:moveTo>
                          <a:pt x="0" y="2"/>
                        </a:moveTo>
                        <a:lnTo>
                          <a:pt x="0" y="83"/>
                        </a:lnTo>
                        <a:lnTo>
                          <a:pt x="23" y="82"/>
                        </a:lnTo>
                        <a:lnTo>
                          <a:pt x="23" y="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427" name="Freeform 443"/>
                  <p:cNvSpPr>
                    <a:spLocks/>
                  </p:cNvSpPr>
                  <p:nvPr/>
                </p:nvSpPr>
                <p:spPr bwMode="auto">
                  <a:xfrm>
                    <a:off x="1488" y="2093"/>
                    <a:ext cx="6" cy="21"/>
                  </a:xfrm>
                  <a:custGeom>
                    <a:avLst/>
                    <a:gdLst>
                      <a:gd name="T0" fmla="*/ 0 w 21"/>
                      <a:gd name="T1" fmla="*/ 2 h 83"/>
                      <a:gd name="T2" fmla="*/ 0 w 21"/>
                      <a:gd name="T3" fmla="*/ 83 h 83"/>
                      <a:gd name="T4" fmla="*/ 21 w 21"/>
                      <a:gd name="T5" fmla="*/ 82 h 83"/>
                      <a:gd name="T6" fmla="*/ 21 w 21"/>
                      <a:gd name="T7" fmla="*/ 0 h 83"/>
                      <a:gd name="T8" fmla="*/ 0 w 21"/>
                      <a:gd name="T9" fmla="*/ 2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1" h="83">
                        <a:moveTo>
                          <a:pt x="0" y="2"/>
                        </a:moveTo>
                        <a:lnTo>
                          <a:pt x="0" y="83"/>
                        </a:lnTo>
                        <a:lnTo>
                          <a:pt x="21" y="82"/>
                        </a:lnTo>
                        <a:lnTo>
                          <a:pt x="21" y="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428" name="Freeform 444"/>
                  <p:cNvSpPr>
                    <a:spLocks/>
                  </p:cNvSpPr>
                  <p:nvPr/>
                </p:nvSpPr>
                <p:spPr bwMode="auto">
                  <a:xfrm>
                    <a:off x="1494" y="2093"/>
                    <a:ext cx="5" cy="21"/>
                  </a:xfrm>
                  <a:custGeom>
                    <a:avLst/>
                    <a:gdLst>
                      <a:gd name="T0" fmla="*/ 0 w 23"/>
                      <a:gd name="T1" fmla="*/ 2 h 83"/>
                      <a:gd name="T2" fmla="*/ 0 w 23"/>
                      <a:gd name="T3" fmla="*/ 83 h 83"/>
                      <a:gd name="T4" fmla="*/ 23 w 23"/>
                      <a:gd name="T5" fmla="*/ 82 h 83"/>
                      <a:gd name="T6" fmla="*/ 23 w 23"/>
                      <a:gd name="T7" fmla="*/ 0 h 83"/>
                      <a:gd name="T8" fmla="*/ 0 w 23"/>
                      <a:gd name="T9" fmla="*/ 2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83">
                        <a:moveTo>
                          <a:pt x="0" y="2"/>
                        </a:moveTo>
                        <a:lnTo>
                          <a:pt x="0" y="83"/>
                        </a:lnTo>
                        <a:lnTo>
                          <a:pt x="23" y="82"/>
                        </a:lnTo>
                        <a:lnTo>
                          <a:pt x="23" y="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</p:grpSp>
          <p:grpSp>
            <p:nvGrpSpPr>
              <p:cNvPr id="170429" name="Group 445"/>
              <p:cNvGrpSpPr>
                <a:grpSpLocks/>
              </p:cNvGrpSpPr>
              <p:nvPr/>
            </p:nvGrpSpPr>
            <p:grpSpPr bwMode="auto">
              <a:xfrm>
                <a:off x="1499" y="2093"/>
                <a:ext cx="23" cy="21"/>
                <a:chOff x="1499" y="2093"/>
                <a:chExt cx="23" cy="21"/>
              </a:xfrm>
            </p:grpSpPr>
            <p:sp>
              <p:nvSpPr>
                <p:cNvPr id="170430" name="Freeform 446"/>
                <p:cNvSpPr>
                  <a:spLocks/>
                </p:cNvSpPr>
                <p:nvPr/>
              </p:nvSpPr>
              <p:spPr bwMode="auto">
                <a:xfrm>
                  <a:off x="1499" y="2093"/>
                  <a:ext cx="6" cy="21"/>
                </a:xfrm>
                <a:custGeom>
                  <a:avLst/>
                  <a:gdLst>
                    <a:gd name="T0" fmla="*/ 0 w 23"/>
                    <a:gd name="T1" fmla="*/ 1 h 83"/>
                    <a:gd name="T2" fmla="*/ 0 w 23"/>
                    <a:gd name="T3" fmla="*/ 83 h 83"/>
                    <a:gd name="T4" fmla="*/ 23 w 23"/>
                    <a:gd name="T5" fmla="*/ 81 h 83"/>
                    <a:gd name="T6" fmla="*/ 23 w 23"/>
                    <a:gd name="T7" fmla="*/ 0 h 83"/>
                    <a:gd name="T8" fmla="*/ 0 w 23"/>
                    <a:gd name="T9" fmla="*/ 1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83">
                      <a:moveTo>
                        <a:pt x="0" y="1"/>
                      </a:moveTo>
                      <a:lnTo>
                        <a:pt x="0" y="83"/>
                      </a:lnTo>
                      <a:lnTo>
                        <a:pt x="23" y="81"/>
                      </a:lnTo>
                      <a:lnTo>
                        <a:pt x="23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431" name="Freeform 447"/>
                <p:cNvSpPr>
                  <a:spLocks/>
                </p:cNvSpPr>
                <p:nvPr/>
              </p:nvSpPr>
              <p:spPr bwMode="auto">
                <a:xfrm>
                  <a:off x="1505" y="2093"/>
                  <a:ext cx="6" cy="21"/>
                </a:xfrm>
                <a:custGeom>
                  <a:avLst/>
                  <a:gdLst>
                    <a:gd name="T0" fmla="*/ 0 w 23"/>
                    <a:gd name="T1" fmla="*/ 1 h 83"/>
                    <a:gd name="T2" fmla="*/ 0 w 23"/>
                    <a:gd name="T3" fmla="*/ 83 h 83"/>
                    <a:gd name="T4" fmla="*/ 23 w 23"/>
                    <a:gd name="T5" fmla="*/ 81 h 83"/>
                    <a:gd name="T6" fmla="*/ 23 w 23"/>
                    <a:gd name="T7" fmla="*/ 0 h 83"/>
                    <a:gd name="T8" fmla="*/ 0 w 23"/>
                    <a:gd name="T9" fmla="*/ 1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83">
                      <a:moveTo>
                        <a:pt x="0" y="1"/>
                      </a:moveTo>
                      <a:lnTo>
                        <a:pt x="0" y="83"/>
                      </a:lnTo>
                      <a:lnTo>
                        <a:pt x="23" y="81"/>
                      </a:lnTo>
                      <a:lnTo>
                        <a:pt x="23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432" name="Freeform 448"/>
                <p:cNvSpPr>
                  <a:spLocks/>
                </p:cNvSpPr>
                <p:nvPr/>
              </p:nvSpPr>
              <p:spPr bwMode="auto">
                <a:xfrm>
                  <a:off x="1511" y="2093"/>
                  <a:ext cx="5" cy="21"/>
                </a:xfrm>
                <a:custGeom>
                  <a:avLst/>
                  <a:gdLst>
                    <a:gd name="T0" fmla="*/ 0 w 22"/>
                    <a:gd name="T1" fmla="*/ 1 h 83"/>
                    <a:gd name="T2" fmla="*/ 0 w 22"/>
                    <a:gd name="T3" fmla="*/ 83 h 83"/>
                    <a:gd name="T4" fmla="*/ 22 w 22"/>
                    <a:gd name="T5" fmla="*/ 81 h 83"/>
                    <a:gd name="T6" fmla="*/ 22 w 22"/>
                    <a:gd name="T7" fmla="*/ 0 h 83"/>
                    <a:gd name="T8" fmla="*/ 0 w 22"/>
                    <a:gd name="T9" fmla="*/ 1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83">
                      <a:moveTo>
                        <a:pt x="0" y="1"/>
                      </a:moveTo>
                      <a:lnTo>
                        <a:pt x="0" y="83"/>
                      </a:lnTo>
                      <a:lnTo>
                        <a:pt x="22" y="81"/>
                      </a:lnTo>
                      <a:lnTo>
                        <a:pt x="22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433" name="Freeform 449"/>
                <p:cNvSpPr>
                  <a:spLocks/>
                </p:cNvSpPr>
                <p:nvPr/>
              </p:nvSpPr>
              <p:spPr bwMode="auto">
                <a:xfrm>
                  <a:off x="1516" y="2093"/>
                  <a:ext cx="6" cy="21"/>
                </a:xfrm>
                <a:custGeom>
                  <a:avLst/>
                  <a:gdLst>
                    <a:gd name="T0" fmla="*/ 0 w 22"/>
                    <a:gd name="T1" fmla="*/ 1 h 83"/>
                    <a:gd name="T2" fmla="*/ 0 w 22"/>
                    <a:gd name="T3" fmla="*/ 83 h 83"/>
                    <a:gd name="T4" fmla="*/ 22 w 22"/>
                    <a:gd name="T5" fmla="*/ 81 h 83"/>
                    <a:gd name="T6" fmla="*/ 22 w 22"/>
                    <a:gd name="T7" fmla="*/ 0 h 83"/>
                    <a:gd name="T8" fmla="*/ 0 w 22"/>
                    <a:gd name="T9" fmla="*/ 1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83">
                      <a:moveTo>
                        <a:pt x="0" y="1"/>
                      </a:moveTo>
                      <a:lnTo>
                        <a:pt x="0" y="83"/>
                      </a:lnTo>
                      <a:lnTo>
                        <a:pt x="22" y="81"/>
                      </a:lnTo>
                      <a:lnTo>
                        <a:pt x="22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</p:grpSp>
          <p:sp>
            <p:nvSpPr>
              <p:cNvPr id="170434" name="Freeform 450"/>
              <p:cNvSpPr>
                <a:spLocks/>
              </p:cNvSpPr>
              <p:nvPr/>
            </p:nvSpPr>
            <p:spPr bwMode="auto">
              <a:xfrm>
                <a:off x="1522" y="2093"/>
                <a:ext cx="6" cy="21"/>
              </a:xfrm>
              <a:custGeom>
                <a:avLst/>
                <a:gdLst>
                  <a:gd name="T0" fmla="*/ 0 w 23"/>
                  <a:gd name="T1" fmla="*/ 1 h 83"/>
                  <a:gd name="T2" fmla="*/ 0 w 23"/>
                  <a:gd name="T3" fmla="*/ 83 h 83"/>
                  <a:gd name="T4" fmla="*/ 23 w 23"/>
                  <a:gd name="T5" fmla="*/ 81 h 83"/>
                  <a:gd name="T6" fmla="*/ 23 w 23"/>
                  <a:gd name="T7" fmla="*/ 0 h 83"/>
                  <a:gd name="T8" fmla="*/ 0 w 23"/>
                  <a:gd name="T9" fmla="*/ 1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83">
                    <a:moveTo>
                      <a:pt x="0" y="1"/>
                    </a:moveTo>
                    <a:lnTo>
                      <a:pt x="0" y="83"/>
                    </a:lnTo>
                    <a:lnTo>
                      <a:pt x="23" y="81"/>
                    </a:lnTo>
                    <a:lnTo>
                      <a:pt x="23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0A0A0"/>
              </a:solidFill>
              <a:ln w="4763">
                <a:solidFill>
                  <a:srgbClr val="20202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</p:grpSp>
        <p:grpSp>
          <p:nvGrpSpPr>
            <p:cNvPr id="170435" name="Group 451"/>
            <p:cNvGrpSpPr>
              <a:grpSpLocks/>
            </p:cNvGrpSpPr>
            <p:nvPr/>
          </p:nvGrpSpPr>
          <p:grpSpPr bwMode="auto">
            <a:xfrm>
              <a:off x="1365" y="2115"/>
              <a:ext cx="163" cy="206"/>
              <a:chOff x="1365" y="2115"/>
              <a:chExt cx="163" cy="206"/>
            </a:xfrm>
          </p:grpSpPr>
          <p:sp>
            <p:nvSpPr>
              <p:cNvPr id="170436" name="Rectangle 452"/>
              <p:cNvSpPr>
                <a:spLocks noChangeArrowheads="1"/>
              </p:cNvSpPr>
              <p:nvPr/>
            </p:nvSpPr>
            <p:spPr bwMode="auto">
              <a:xfrm>
                <a:off x="1365" y="2115"/>
                <a:ext cx="163" cy="206"/>
              </a:xfrm>
              <a:prstGeom prst="rect">
                <a:avLst/>
              </a:prstGeom>
              <a:solidFill>
                <a:srgbClr val="E0E0E0"/>
              </a:solidFill>
              <a:ln w="4763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437" name="Rectangle 453"/>
              <p:cNvSpPr>
                <a:spLocks noChangeArrowheads="1"/>
              </p:cNvSpPr>
              <p:nvPr/>
            </p:nvSpPr>
            <p:spPr bwMode="auto">
              <a:xfrm>
                <a:off x="1384" y="2136"/>
                <a:ext cx="34" cy="3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</p:grpSp>
        <p:grpSp>
          <p:nvGrpSpPr>
            <p:cNvPr id="170438" name="Group 454"/>
            <p:cNvGrpSpPr>
              <a:grpSpLocks/>
            </p:cNvGrpSpPr>
            <p:nvPr/>
          </p:nvGrpSpPr>
          <p:grpSpPr bwMode="auto">
            <a:xfrm>
              <a:off x="1366" y="1989"/>
              <a:ext cx="163" cy="102"/>
              <a:chOff x="1366" y="1989"/>
              <a:chExt cx="163" cy="102"/>
            </a:xfrm>
          </p:grpSpPr>
          <p:sp>
            <p:nvSpPr>
              <p:cNvPr id="170439" name="Rectangle 455"/>
              <p:cNvSpPr>
                <a:spLocks noChangeArrowheads="1"/>
              </p:cNvSpPr>
              <p:nvPr/>
            </p:nvSpPr>
            <p:spPr bwMode="auto">
              <a:xfrm>
                <a:off x="1366" y="1989"/>
                <a:ext cx="161" cy="102"/>
              </a:xfrm>
              <a:prstGeom prst="rect">
                <a:avLst/>
              </a:prstGeom>
              <a:solidFill>
                <a:srgbClr val="E0E0E0"/>
              </a:solidFill>
              <a:ln w="4763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440" name="Line 456"/>
              <p:cNvSpPr>
                <a:spLocks noChangeShapeType="1"/>
              </p:cNvSpPr>
              <p:nvPr/>
            </p:nvSpPr>
            <p:spPr bwMode="auto">
              <a:xfrm>
                <a:off x="1368" y="2039"/>
                <a:ext cx="161" cy="1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</p:grpSp>
        <p:grpSp>
          <p:nvGrpSpPr>
            <p:cNvPr id="170441" name="Group 457"/>
            <p:cNvGrpSpPr>
              <a:grpSpLocks/>
            </p:cNvGrpSpPr>
            <p:nvPr/>
          </p:nvGrpSpPr>
          <p:grpSpPr bwMode="auto">
            <a:xfrm>
              <a:off x="1362" y="2322"/>
              <a:ext cx="171" cy="122"/>
              <a:chOff x="1362" y="2322"/>
              <a:chExt cx="171" cy="122"/>
            </a:xfrm>
          </p:grpSpPr>
          <p:grpSp>
            <p:nvGrpSpPr>
              <p:cNvPr id="170442" name="Group 458"/>
              <p:cNvGrpSpPr>
                <a:grpSpLocks/>
              </p:cNvGrpSpPr>
              <p:nvPr/>
            </p:nvGrpSpPr>
            <p:grpSpPr bwMode="auto">
              <a:xfrm>
                <a:off x="1367" y="2424"/>
                <a:ext cx="159" cy="20"/>
                <a:chOff x="1367" y="2424"/>
                <a:chExt cx="159" cy="20"/>
              </a:xfrm>
            </p:grpSpPr>
            <p:sp>
              <p:nvSpPr>
                <p:cNvPr id="170443" name="Freeform 459"/>
                <p:cNvSpPr>
                  <a:spLocks/>
                </p:cNvSpPr>
                <p:nvPr/>
              </p:nvSpPr>
              <p:spPr bwMode="auto">
                <a:xfrm>
                  <a:off x="1367" y="2424"/>
                  <a:ext cx="5" cy="19"/>
                </a:xfrm>
                <a:custGeom>
                  <a:avLst/>
                  <a:gdLst>
                    <a:gd name="T0" fmla="*/ 0 w 20"/>
                    <a:gd name="T1" fmla="*/ 1 h 77"/>
                    <a:gd name="T2" fmla="*/ 0 w 20"/>
                    <a:gd name="T3" fmla="*/ 77 h 77"/>
                    <a:gd name="T4" fmla="*/ 20 w 20"/>
                    <a:gd name="T5" fmla="*/ 76 h 77"/>
                    <a:gd name="T6" fmla="*/ 20 w 20"/>
                    <a:gd name="T7" fmla="*/ 0 h 77"/>
                    <a:gd name="T8" fmla="*/ 0 w 20"/>
                    <a:gd name="T9" fmla="*/ 1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" h="77">
                      <a:moveTo>
                        <a:pt x="0" y="1"/>
                      </a:moveTo>
                      <a:lnTo>
                        <a:pt x="0" y="77"/>
                      </a:lnTo>
                      <a:lnTo>
                        <a:pt x="20" y="76"/>
                      </a:lnTo>
                      <a:lnTo>
                        <a:pt x="2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444" name="Freeform 460"/>
                <p:cNvSpPr>
                  <a:spLocks/>
                </p:cNvSpPr>
                <p:nvPr/>
              </p:nvSpPr>
              <p:spPr bwMode="auto">
                <a:xfrm>
                  <a:off x="1372" y="2424"/>
                  <a:ext cx="6" cy="19"/>
                </a:xfrm>
                <a:custGeom>
                  <a:avLst/>
                  <a:gdLst>
                    <a:gd name="T0" fmla="*/ 0 w 23"/>
                    <a:gd name="T1" fmla="*/ 1 h 77"/>
                    <a:gd name="T2" fmla="*/ 0 w 23"/>
                    <a:gd name="T3" fmla="*/ 77 h 77"/>
                    <a:gd name="T4" fmla="*/ 23 w 23"/>
                    <a:gd name="T5" fmla="*/ 76 h 77"/>
                    <a:gd name="T6" fmla="*/ 23 w 23"/>
                    <a:gd name="T7" fmla="*/ 0 h 77"/>
                    <a:gd name="T8" fmla="*/ 0 w 23"/>
                    <a:gd name="T9" fmla="*/ 1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77">
                      <a:moveTo>
                        <a:pt x="0" y="1"/>
                      </a:moveTo>
                      <a:lnTo>
                        <a:pt x="0" y="77"/>
                      </a:lnTo>
                      <a:lnTo>
                        <a:pt x="23" y="76"/>
                      </a:lnTo>
                      <a:lnTo>
                        <a:pt x="23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445" name="Freeform 461"/>
                <p:cNvSpPr>
                  <a:spLocks/>
                </p:cNvSpPr>
                <p:nvPr/>
              </p:nvSpPr>
              <p:spPr bwMode="auto">
                <a:xfrm>
                  <a:off x="1378" y="2424"/>
                  <a:ext cx="5" cy="19"/>
                </a:xfrm>
                <a:custGeom>
                  <a:avLst/>
                  <a:gdLst>
                    <a:gd name="T0" fmla="*/ 0 w 23"/>
                    <a:gd name="T1" fmla="*/ 1 h 77"/>
                    <a:gd name="T2" fmla="*/ 0 w 23"/>
                    <a:gd name="T3" fmla="*/ 77 h 77"/>
                    <a:gd name="T4" fmla="*/ 23 w 23"/>
                    <a:gd name="T5" fmla="*/ 76 h 77"/>
                    <a:gd name="T6" fmla="*/ 23 w 23"/>
                    <a:gd name="T7" fmla="*/ 0 h 77"/>
                    <a:gd name="T8" fmla="*/ 0 w 23"/>
                    <a:gd name="T9" fmla="*/ 1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77">
                      <a:moveTo>
                        <a:pt x="0" y="1"/>
                      </a:moveTo>
                      <a:lnTo>
                        <a:pt x="0" y="77"/>
                      </a:lnTo>
                      <a:lnTo>
                        <a:pt x="23" y="76"/>
                      </a:lnTo>
                      <a:lnTo>
                        <a:pt x="23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446" name="Freeform 462"/>
                <p:cNvSpPr>
                  <a:spLocks/>
                </p:cNvSpPr>
                <p:nvPr/>
              </p:nvSpPr>
              <p:spPr bwMode="auto">
                <a:xfrm>
                  <a:off x="1383" y="2424"/>
                  <a:ext cx="6" cy="19"/>
                </a:xfrm>
                <a:custGeom>
                  <a:avLst/>
                  <a:gdLst>
                    <a:gd name="T0" fmla="*/ 0 w 22"/>
                    <a:gd name="T1" fmla="*/ 1 h 77"/>
                    <a:gd name="T2" fmla="*/ 0 w 22"/>
                    <a:gd name="T3" fmla="*/ 77 h 77"/>
                    <a:gd name="T4" fmla="*/ 22 w 22"/>
                    <a:gd name="T5" fmla="*/ 76 h 77"/>
                    <a:gd name="T6" fmla="*/ 22 w 22"/>
                    <a:gd name="T7" fmla="*/ 0 h 77"/>
                    <a:gd name="T8" fmla="*/ 0 w 22"/>
                    <a:gd name="T9" fmla="*/ 1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77">
                      <a:moveTo>
                        <a:pt x="0" y="1"/>
                      </a:moveTo>
                      <a:lnTo>
                        <a:pt x="0" y="77"/>
                      </a:lnTo>
                      <a:lnTo>
                        <a:pt x="22" y="76"/>
                      </a:lnTo>
                      <a:lnTo>
                        <a:pt x="22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grpSp>
              <p:nvGrpSpPr>
                <p:cNvPr id="170447" name="Group 463"/>
                <p:cNvGrpSpPr>
                  <a:grpSpLocks/>
                </p:cNvGrpSpPr>
                <p:nvPr/>
              </p:nvGrpSpPr>
              <p:grpSpPr bwMode="auto">
                <a:xfrm>
                  <a:off x="1389" y="2424"/>
                  <a:ext cx="22" cy="20"/>
                  <a:chOff x="1389" y="2424"/>
                  <a:chExt cx="22" cy="20"/>
                </a:xfrm>
              </p:grpSpPr>
              <p:sp>
                <p:nvSpPr>
                  <p:cNvPr id="170448" name="Freeform 464"/>
                  <p:cNvSpPr>
                    <a:spLocks/>
                  </p:cNvSpPr>
                  <p:nvPr/>
                </p:nvSpPr>
                <p:spPr bwMode="auto">
                  <a:xfrm>
                    <a:off x="1389" y="2424"/>
                    <a:ext cx="5" cy="20"/>
                  </a:xfrm>
                  <a:custGeom>
                    <a:avLst/>
                    <a:gdLst>
                      <a:gd name="T0" fmla="*/ 0 w 20"/>
                      <a:gd name="T1" fmla="*/ 1 h 77"/>
                      <a:gd name="T2" fmla="*/ 0 w 20"/>
                      <a:gd name="T3" fmla="*/ 77 h 77"/>
                      <a:gd name="T4" fmla="*/ 20 w 20"/>
                      <a:gd name="T5" fmla="*/ 76 h 77"/>
                      <a:gd name="T6" fmla="*/ 20 w 20"/>
                      <a:gd name="T7" fmla="*/ 0 h 77"/>
                      <a:gd name="T8" fmla="*/ 0 w 20"/>
                      <a:gd name="T9" fmla="*/ 1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0" h="77">
                        <a:moveTo>
                          <a:pt x="0" y="1"/>
                        </a:moveTo>
                        <a:lnTo>
                          <a:pt x="0" y="77"/>
                        </a:lnTo>
                        <a:lnTo>
                          <a:pt x="20" y="76"/>
                        </a:lnTo>
                        <a:lnTo>
                          <a:pt x="20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449" name="Freeform 465"/>
                  <p:cNvSpPr>
                    <a:spLocks/>
                  </p:cNvSpPr>
                  <p:nvPr/>
                </p:nvSpPr>
                <p:spPr bwMode="auto">
                  <a:xfrm>
                    <a:off x="1394" y="2424"/>
                    <a:ext cx="6" cy="20"/>
                  </a:xfrm>
                  <a:custGeom>
                    <a:avLst/>
                    <a:gdLst>
                      <a:gd name="T0" fmla="*/ 0 w 23"/>
                      <a:gd name="T1" fmla="*/ 1 h 77"/>
                      <a:gd name="T2" fmla="*/ 0 w 23"/>
                      <a:gd name="T3" fmla="*/ 77 h 77"/>
                      <a:gd name="T4" fmla="*/ 23 w 23"/>
                      <a:gd name="T5" fmla="*/ 76 h 77"/>
                      <a:gd name="T6" fmla="*/ 23 w 23"/>
                      <a:gd name="T7" fmla="*/ 0 h 77"/>
                      <a:gd name="T8" fmla="*/ 0 w 23"/>
                      <a:gd name="T9" fmla="*/ 1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77">
                        <a:moveTo>
                          <a:pt x="0" y="1"/>
                        </a:moveTo>
                        <a:lnTo>
                          <a:pt x="0" y="77"/>
                        </a:lnTo>
                        <a:lnTo>
                          <a:pt x="23" y="76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450" name="Freeform 466"/>
                  <p:cNvSpPr>
                    <a:spLocks/>
                  </p:cNvSpPr>
                  <p:nvPr/>
                </p:nvSpPr>
                <p:spPr bwMode="auto">
                  <a:xfrm>
                    <a:off x="1400" y="2424"/>
                    <a:ext cx="5" cy="20"/>
                  </a:xfrm>
                  <a:custGeom>
                    <a:avLst/>
                    <a:gdLst>
                      <a:gd name="T0" fmla="*/ 0 w 23"/>
                      <a:gd name="T1" fmla="*/ 1 h 77"/>
                      <a:gd name="T2" fmla="*/ 0 w 23"/>
                      <a:gd name="T3" fmla="*/ 77 h 77"/>
                      <a:gd name="T4" fmla="*/ 23 w 23"/>
                      <a:gd name="T5" fmla="*/ 76 h 77"/>
                      <a:gd name="T6" fmla="*/ 23 w 23"/>
                      <a:gd name="T7" fmla="*/ 0 h 77"/>
                      <a:gd name="T8" fmla="*/ 0 w 23"/>
                      <a:gd name="T9" fmla="*/ 1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77">
                        <a:moveTo>
                          <a:pt x="0" y="1"/>
                        </a:moveTo>
                        <a:lnTo>
                          <a:pt x="0" y="77"/>
                        </a:lnTo>
                        <a:lnTo>
                          <a:pt x="23" y="76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451" name="Freeform 467"/>
                  <p:cNvSpPr>
                    <a:spLocks/>
                  </p:cNvSpPr>
                  <p:nvPr/>
                </p:nvSpPr>
                <p:spPr bwMode="auto">
                  <a:xfrm>
                    <a:off x="1405" y="2424"/>
                    <a:ext cx="6" cy="20"/>
                  </a:xfrm>
                  <a:custGeom>
                    <a:avLst/>
                    <a:gdLst>
                      <a:gd name="T0" fmla="*/ 0 w 21"/>
                      <a:gd name="T1" fmla="*/ 1 h 77"/>
                      <a:gd name="T2" fmla="*/ 0 w 21"/>
                      <a:gd name="T3" fmla="*/ 77 h 77"/>
                      <a:gd name="T4" fmla="*/ 21 w 21"/>
                      <a:gd name="T5" fmla="*/ 76 h 77"/>
                      <a:gd name="T6" fmla="*/ 21 w 21"/>
                      <a:gd name="T7" fmla="*/ 0 h 77"/>
                      <a:gd name="T8" fmla="*/ 0 w 21"/>
                      <a:gd name="T9" fmla="*/ 1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1" h="77">
                        <a:moveTo>
                          <a:pt x="0" y="1"/>
                        </a:moveTo>
                        <a:lnTo>
                          <a:pt x="0" y="77"/>
                        </a:lnTo>
                        <a:lnTo>
                          <a:pt x="21" y="76"/>
                        </a:lnTo>
                        <a:lnTo>
                          <a:pt x="21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  <p:grpSp>
              <p:nvGrpSpPr>
                <p:cNvPr id="170452" name="Group 468"/>
                <p:cNvGrpSpPr>
                  <a:grpSpLocks/>
                </p:cNvGrpSpPr>
                <p:nvPr/>
              </p:nvGrpSpPr>
              <p:grpSpPr bwMode="auto">
                <a:xfrm>
                  <a:off x="1411" y="2424"/>
                  <a:ext cx="44" cy="20"/>
                  <a:chOff x="1411" y="2424"/>
                  <a:chExt cx="44" cy="20"/>
                </a:xfrm>
              </p:grpSpPr>
              <p:grpSp>
                <p:nvGrpSpPr>
                  <p:cNvPr id="170453" name="Group 469"/>
                  <p:cNvGrpSpPr>
                    <a:grpSpLocks/>
                  </p:cNvGrpSpPr>
                  <p:nvPr/>
                </p:nvGrpSpPr>
                <p:grpSpPr bwMode="auto">
                  <a:xfrm>
                    <a:off x="1411" y="2424"/>
                    <a:ext cx="22" cy="19"/>
                    <a:chOff x="1411" y="2424"/>
                    <a:chExt cx="22" cy="19"/>
                  </a:xfrm>
                </p:grpSpPr>
                <p:sp>
                  <p:nvSpPr>
                    <p:cNvPr id="170454" name="Freeform 470"/>
                    <p:cNvSpPr>
                      <a:spLocks/>
                    </p:cNvSpPr>
                    <p:nvPr/>
                  </p:nvSpPr>
                  <p:spPr bwMode="auto">
                    <a:xfrm>
                      <a:off x="1411" y="2424"/>
                      <a:ext cx="5" cy="19"/>
                    </a:xfrm>
                    <a:custGeom>
                      <a:avLst/>
                      <a:gdLst>
                        <a:gd name="T0" fmla="*/ 0 w 22"/>
                        <a:gd name="T1" fmla="*/ 1 h 77"/>
                        <a:gd name="T2" fmla="*/ 0 w 22"/>
                        <a:gd name="T3" fmla="*/ 77 h 77"/>
                        <a:gd name="T4" fmla="*/ 22 w 22"/>
                        <a:gd name="T5" fmla="*/ 76 h 77"/>
                        <a:gd name="T6" fmla="*/ 22 w 22"/>
                        <a:gd name="T7" fmla="*/ 0 h 77"/>
                        <a:gd name="T8" fmla="*/ 0 w 22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455" name="Freeform 471"/>
                    <p:cNvSpPr>
                      <a:spLocks/>
                    </p:cNvSpPr>
                    <p:nvPr/>
                  </p:nvSpPr>
                  <p:spPr bwMode="auto">
                    <a:xfrm>
                      <a:off x="1416" y="2424"/>
                      <a:ext cx="6" cy="19"/>
                    </a:xfrm>
                    <a:custGeom>
                      <a:avLst/>
                      <a:gdLst>
                        <a:gd name="T0" fmla="*/ 0 w 22"/>
                        <a:gd name="T1" fmla="*/ 1 h 77"/>
                        <a:gd name="T2" fmla="*/ 0 w 22"/>
                        <a:gd name="T3" fmla="*/ 77 h 77"/>
                        <a:gd name="T4" fmla="*/ 22 w 22"/>
                        <a:gd name="T5" fmla="*/ 76 h 77"/>
                        <a:gd name="T6" fmla="*/ 22 w 22"/>
                        <a:gd name="T7" fmla="*/ 0 h 77"/>
                        <a:gd name="T8" fmla="*/ 0 w 22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456" name="Freeform 472"/>
                    <p:cNvSpPr>
                      <a:spLocks/>
                    </p:cNvSpPr>
                    <p:nvPr/>
                  </p:nvSpPr>
                  <p:spPr bwMode="auto">
                    <a:xfrm>
                      <a:off x="1422" y="2424"/>
                      <a:ext cx="5" cy="19"/>
                    </a:xfrm>
                    <a:custGeom>
                      <a:avLst/>
                      <a:gdLst>
                        <a:gd name="T0" fmla="*/ 0 w 23"/>
                        <a:gd name="T1" fmla="*/ 1 h 77"/>
                        <a:gd name="T2" fmla="*/ 0 w 23"/>
                        <a:gd name="T3" fmla="*/ 77 h 77"/>
                        <a:gd name="T4" fmla="*/ 23 w 23"/>
                        <a:gd name="T5" fmla="*/ 76 h 77"/>
                        <a:gd name="T6" fmla="*/ 23 w 23"/>
                        <a:gd name="T7" fmla="*/ 0 h 77"/>
                        <a:gd name="T8" fmla="*/ 0 w 23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457" name="Freeform 473"/>
                    <p:cNvSpPr>
                      <a:spLocks/>
                    </p:cNvSpPr>
                    <p:nvPr/>
                  </p:nvSpPr>
                  <p:spPr bwMode="auto">
                    <a:xfrm>
                      <a:off x="1427" y="2424"/>
                      <a:ext cx="6" cy="19"/>
                    </a:xfrm>
                    <a:custGeom>
                      <a:avLst/>
                      <a:gdLst>
                        <a:gd name="T0" fmla="*/ 0 w 21"/>
                        <a:gd name="T1" fmla="*/ 1 h 77"/>
                        <a:gd name="T2" fmla="*/ 0 w 21"/>
                        <a:gd name="T3" fmla="*/ 77 h 77"/>
                        <a:gd name="T4" fmla="*/ 21 w 21"/>
                        <a:gd name="T5" fmla="*/ 76 h 77"/>
                        <a:gd name="T6" fmla="*/ 21 w 21"/>
                        <a:gd name="T7" fmla="*/ 0 h 77"/>
                        <a:gd name="T8" fmla="*/ 0 w 21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1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1" y="76"/>
                          </a:lnTo>
                          <a:lnTo>
                            <a:pt x="21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</p:grpSp>
              <p:grpSp>
                <p:nvGrpSpPr>
                  <p:cNvPr id="170458" name="Group 474"/>
                  <p:cNvGrpSpPr>
                    <a:grpSpLocks/>
                  </p:cNvGrpSpPr>
                  <p:nvPr/>
                </p:nvGrpSpPr>
                <p:grpSpPr bwMode="auto">
                  <a:xfrm>
                    <a:off x="1433" y="2424"/>
                    <a:ext cx="22" cy="20"/>
                    <a:chOff x="1433" y="2424"/>
                    <a:chExt cx="22" cy="20"/>
                  </a:xfrm>
                </p:grpSpPr>
                <p:sp>
                  <p:nvSpPr>
                    <p:cNvPr id="170459" name="Freeform 475"/>
                    <p:cNvSpPr>
                      <a:spLocks/>
                    </p:cNvSpPr>
                    <p:nvPr/>
                  </p:nvSpPr>
                  <p:spPr bwMode="auto">
                    <a:xfrm>
                      <a:off x="1433" y="2424"/>
                      <a:ext cx="5" cy="20"/>
                    </a:xfrm>
                    <a:custGeom>
                      <a:avLst/>
                      <a:gdLst>
                        <a:gd name="T0" fmla="*/ 0 w 21"/>
                        <a:gd name="T1" fmla="*/ 1 h 77"/>
                        <a:gd name="T2" fmla="*/ 0 w 21"/>
                        <a:gd name="T3" fmla="*/ 77 h 77"/>
                        <a:gd name="T4" fmla="*/ 21 w 21"/>
                        <a:gd name="T5" fmla="*/ 76 h 77"/>
                        <a:gd name="T6" fmla="*/ 21 w 21"/>
                        <a:gd name="T7" fmla="*/ 0 h 77"/>
                        <a:gd name="T8" fmla="*/ 0 w 21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1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1" y="76"/>
                          </a:lnTo>
                          <a:lnTo>
                            <a:pt x="21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460" name="Freeform 476"/>
                    <p:cNvSpPr>
                      <a:spLocks/>
                    </p:cNvSpPr>
                    <p:nvPr/>
                  </p:nvSpPr>
                  <p:spPr bwMode="auto">
                    <a:xfrm>
                      <a:off x="1438" y="2424"/>
                      <a:ext cx="6" cy="20"/>
                    </a:xfrm>
                    <a:custGeom>
                      <a:avLst/>
                      <a:gdLst>
                        <a:gd name="T0" fmla="*/ 0 w 23"/>
                        <a:gd name="T1" fmla="*/ 1 h 77"/>
                        <a:gd name="T2" fmla="*/ 0 w 23"/>
                        <a:gd name="T3" fmla="*/ 77 h 77"/>
                        <a:gd name="T4" fmla="*/ 23 w 23"/>
                        <a:gd name="T5" fmla="*/ 76 h 77"/>
                        <a:gd name="T6" fmla="*/ 23 w 23"/>
                        <a:gd name="T7" fmla="*/ 0 h 77"/>
                        <a:gd name="T8" fmla="*/ 0 w 23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461" name="Freeform 477"/>
                    <p:cNvSpPr>
                      <a:spLocks/>
                    </p:cNvSpPr>
                    <p:nvPr/>
                  </p:nvSpPr>
                  <p:spPr bwMode="auto">
                    <a:xfrm>
                      <a:off x="1444" y="2424"/>
                      <a:ext cx="5" cy="20"/>
                    </a:xfrm>
                    <a:custGeom>
                      <a:avLst/>
                      <a:gdLst>
                        <a:gd name="T0" fmla="*/ 0 w 22"/>
                        <a:gd name="T1" fmla="*/ 1 h 77"/>
                        <a:gd name="T2" fmla="*/ 0 w 22"/>
                        <a:gd name="T3" fmla="*/ 77 h 77"/>
                        <a:gd name="T4" fmla="*/ 22 w 22"/>
                        <a:gd name="T5" fmla="*/ 76 h 77"/>
                        <a:gd name="T6" fmla="*/ 22 w 22"/>
                        <a:gd name="T7" fmla="*/ 0 h 77"/>
                        <a:gd name="T8" fmla="*/ 0 w 22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462" name="Freeform 478"/>
                    <p:cNvSpPr>
                      <a:spLocks/>
                    </p:cNvSpPr>
                    <p:nvPr/>
                  </p:nvSpPr>
                  <p:spPr bwMode="auto">
                    <a:xfrm>
                      <a:off x="1449" y="2424"/>
                      <a:ext cx="6" cy="20"/>
                    </a:xfrm>
                    <a:custGeom>
                      <a:avLst/>
                      <a:gdLst>
                        <a:gd name="T0" fmla="*/ 0 w 22"/>
                        <a:gd name="T1" fmla="*/ 1 h 77"/>
                        <a:gd name="T2" fmla="*/ 0 w 22"/>
                        <a:gd name="T3" fmla="*/ 77 h 77"/>
                        <a:gd name="T4" fmla="*/ 22 w 22"/>
                        <a:gd name="T5" fmla="*/ 76 h 77"/>
                        <a:gd name="T6" fmla="*/ 22 w 22"/>
                        <a:gd name="T7" fmla="*/ 0 h 77"/>
                        <a:gd name="T8" fmla="*/ 0 w 22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</p:grpSp>
            </p:grpSp>
            <p:grpSp>
              <p:nvGrpSpPr>
                <p:cNvPr id="170463" name="Group 479"/>
                <p:cNvGrpSpPr>
                  <a:grpSpLocks/>
                </p:cNvGrpSpPr>
                <p:nvPr/>
              </p:nvGrpSpPr>
              <p:grpSpPr bwMode="auto">
                <a:xfrm>
                  <a:off x="1455" y="2424"/>
                  <a:ext cx="44" cy="20"/>
                  <a:chOff x="1455" y="2424"/>
                  <a:chExt cx="44" cy="20"/>
                </a:xfrm>
              </p:grpSpPr>
              <p:grpSp>
                <p:nvGrpSpPr>
                  <p:cNvPr id="170464" name="Group 480"/>
                  <p:cNvGrpSpPr>
                    <a:grpSpLocks/>
                  </p:cNvGrpSpPr>
                  <p:nvPr/>
                </p:nvGrpSpPr>
                <p:grpSpPr bwMode="auto">
                  <a:xfrm>
                    <a:off x="1455" y="2424"/>
                    <a:ext cx="21" cy="19"/>
                    <a:chOff x="1455" y="2424"/>
                    <a:chExt cx="21" cy="19"/>
                  </a:xfrm>
                </p:grpSpPr>
                <p:sp>
                  <p:nvSpPr>
                    <p:cNvPr id="170465" name="Freeform 481"/>
                    <p:cNvSpPr>
                      <a:spLocks/>
                    </p:cNvSpPr>
                    <p:nvPr/>
                  </p:nvSpPr>
                  <p:spPr bwMode="auto">
                    <a:xfrm>
                      <a:off x="1455" y="2424"/>
                      <a:ext cx="5" cy="19"/>
                    </a:xfrm>
                    <a:custGeom>
                      <a:avLst/>
                      <a:gdLst>
                        <a:gd name="T0" fmla="*/ 0 w 21"/>
                        <a:gd name="T1" fmla="*/ 1 h 77"/>
                        <a:gd name="T2" fmla="*/ 0 w 21"/>
                        <a:gd name="T3" fmla="*/ 77 h 77"/>
                        <a:gd name="T4" fmla="*/ 21 w 21"/>
                        <a:gd name="T5" fmla="*/ 76 h 77"/>
                        <a:gd name="T6" fmla="*/ 21 w 21"/>
                        <a:gd name="T7" fmla="*/ 0 h 77"/>
                        <a:gd name="T8" fmla="*/ 0 w 21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1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1" y="76"/>
                          </a:lnTo>
                          <a:lnTo>
                            <a:pt x="21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466" name="Freeform 482"/>
                    <p:cNvSpPr>
                      <a:spLocks/>
                    </p:cNvSpPr>
                    <p:nvPr/>
                  </p:nvSpPr>
                  <p:spPr bwMode="auto">
                    <a:xfrm>
                      <a:off x="1460" y="2424"/>
                      <a:ext cx="5" cy="19"/>
                    </a:xfrm>
                    <a:custGeom>
                      <a:avLst/>
                      <a:gdLst>
                        <a:gd name="T0" fmla="*/ 0 w 23"/>
                        <a:gd name="T1" fmla="*/ 1 h 77"/>
                        <a:gd name="T2" fmla="*/ 0 w 23"/>
                        <a:gd name="T3" fmla="*/ 77 h 77"/>
                        <a:gd name="T4" fmla="*/ 23 w 23"/>
                        <a:gd name="T5" fmla="*/ 76 h 77"/>
                        <a:gd name="T6" fmla="*/ 23 w 23"/>
                        <a:gd name="T7" fmla="*/ 0 h 77"/>
                        <a:gd name="T8" fmla="*/ 0 w 23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467" name="Freeform 483"/>
                    <p:cNvSpPr>
                      <a:spLocks/>
                    </p:cNvSpPr>
                    <p:nvPr/>
                  </p:nvSpPr>
                  <p:spPr bwMode="auto">
                    <a:xfrm>
                      <a:off x="1465" y="2424"/>
                      <a:ext cx="6" cy="19"/>
                    </a:xfrm>
                    <a:custGeom>
                      <a:avLst/>
                      <a:gdLst>
                        <a:gd name="T0" fmla="*/ 0 w 21"/>
                        <a:gd name="T1" fmla="*/ 1 h 77"/>
                        <a:gd name="T2" fmla="*/ 0 w 21"/>
                        <a:gd name="T3" fmla="*/ 77 h 77"/>
                        <a:gd name="T4" fmla="*/ 21 w 21"/>
                        <a:gd name="T5" fmla="*/ 76 h 77"/>
                        <a:gd name="T6" fmla="*/ 21 w 21"/>
                        <a:gd name="T7" fmla="*/ 0 h 77"/>
                        <a:gd name="T8" fmla="*/ 0 w 21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1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1" y="76"/>
                          </a:lnTo>
                          <a:lnTo>
                            <a:pt x="21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468" name="Freeform 484"/>
                    <p:cNvSpPr>
                      <a:spLocks/>
                    </p:cNvSpPr>
                    <p:nvPr/>
                  </p:nvSpPr>
                  <p:spPr bwMode="auto">
                    <a:xfrm>
                      <a:off x="1471" y="2424"/>
                      <a:ext cx="5" cy="19"/>
                    </a:xfrm>
                    <a:custGeom>
                      <a:avLst/>
                      <a:gdLst>
                        <a:gd name="T0" fmla="*/ 0 w 23"/>
                        <a:gd name="T1" fmla="*/ 1 h 77"/>
                        <a:gd name="T2" fmla="*/ 0 w 23"/>
                        <a:gd name="T3" fmla="*/ 77 h 77"/>
                        <a:gd name="T4" fmla="*/ 23 w 23"/>
                        <a:gd name="T5" fmla="*/ 76 h 77"/>
                        <a:gd name="T6" fmla="*/ 23 w 23"/>
                        <a:gd name="T7" fmla="*/ 0 h 77"/>
                        <a:gd name="T8" fmla="*/ 0 w 23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</p:grpSp>
              <p:grpSp>
                <p:nvGrpSpPr>
                  <p:cNvPr id="170469" name="Group 485"/>
                  <p:cNvGrpSpPr>
                    <a:grpSpLocks/>
                  </p:cNvGrpSpPr>
                  <p:nvPr/>
                </p:nvGrpSpPr>
                <p:grpSpPr bwMode="auto">
                  <a:xfrm>
                    <a:off x="1477" y="2424"/>
                    <a:ext cx="22" cy="20"/>
                    <a:chOff x="1477" y="2424"/>
                    <a:chExt cx="22" cy="20"/>
                  </a:xfrm>
                </p:grpSpPr>
                <p:sp>
                  <p:nvSpPr>
                    <p:cNvPr id="170470" name="Freeform 486"/>
                    <p:cNvSpPr>
                      <a:spLocks/>
                    </p:cNvSpPr>
                    <p:nvPr/>
                  </p:nvSpPr>
                  <p:spPr bwMode="auto">
                    <a:xfrm>
                      <a:off x="1477" y="2424"/>
                      <a:ext cx="5" cy="20"/>
                    </a:xfrm>
                    <a:custGeom>
                      <a:avLst/>
                      <a:gdLst>
                        <a:gd name="T0" fmla="*/ 0 w 22"/>
                        <a:gd name="T1" fmla="*/ 1 h 77"/>
                        <a:gd name="T2" fmla="*/ 0 w 22"/>
                        <a:gd name="T3" fmla="*/ 77 h 77"/>
                        <a:gd name="T4" fmla="*/ 22 w 22"/>
                        <a:gd name="T5" fmla="*/ 76 h 77"/>
                        <a:gd name="T6" fmla="*/ 22 w 22"/>
                        <a:gd name="T7" fmla="*/ 0 h 77"/>
                        <a:gd name="T8" fmla="*/ 0 w 22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471" name="Freeform 487"/>
                    <p:cNvSpPr>
                      <a:spLocks/>
                    </p:cNvSpPr>
                    <p:nvPr/>
                  </p:nvSpPr>
                  <p:spPr bwMode="auto">
                    <a:xfrm>
                      <a:off x="1482" y="2424"/>
                      <a:ext cx="6" cy="20"/>
                    </a:xfrm>
                    <a:custGeom>
                      <a:avLst/>
                      <a:gdLst>
                        <a:gd name="T0" fmla="*/ 0 w 23"/>
                        <a:gd name="T1" fmla="*/ 1 h 77"/>
                        <a:gd name="T2" fmla="*/ 0 w 23"/>
                        <a:gd name="T3" fmla="*/ 77 h 77"/>
                        <a:gd name="T4" fmla="*/ 23 w 23"/>
                        <a:gd name="T5" fmla="*/ 76 h 77"/>
                        <a:gd name="T6" fmla="*/ 23 w 23"/>
                        <a:gd name="T7" fmla="*/ 0 h 77"/>
                        <a:gd name="T8" fmla="*/ 0 w 23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472" name="Freeform 488"/>
                    <p:cNvSpPr>
                      <a:spLocks/>
                    </p:cNvSpPr>
                    <p:nvPr/>
                  </p:nvSpPr>
                  <p:spPr bwMode="auto">
                    <a:xfrm>
                      <a:off x="1488" y="2424"/>
                      <a:ext cx="5" cy="20"/>
                    </a:xfrm>
                    <a:custGeom>
                      <a:avLst/>
                      <a:gdLst>
                        <a:gd name="T0" fmla="*/ 0 w 21"/>
                        <a:gd name="T1" fmla="*/ 1 h 77"/>
                        <a:gd name="T2" fmla="*/ 0 w 21"/>
                        <a:gd name="T3" fmla="*/ 77 h 77"/>
                        <a:gd name="T4" fmla="*/ 21 w 21"/>
                        <a:gd name="T5" fmla="*/ 76 h 77"/>
                        <a:gd name="T6" fmla="*/ 21 w 21"/>
                        <a:gd name="T7" fmla="*/ 0 h 77"/>
                        <a:gd name="T8" fmla="*/ 0 w 21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1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1" y="76"/>
                          </a:lnTo>
                          <a:lnTo>
                            <a:pt x="21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473" name="Freeform 489"/>
                    <p:cNvSpPr>
                      <a:spLocks/>
                    </p:cNvSpPr>
                    <p:nvPr/>
                  </p:nvSpPr>
                  <p:spPr bwMode="auto">
                    <a:xfrm>
                      <a:off x="1493" y="2424"/>
                      <a:ext cx="6" cy="20"/>
                    </a:xfrm>
                    <a:custGeom>
                      <a:avLst/>
                      <a:gdLst>
                        <a:gd name="T0" fmla="*/ 0 w 23"/>
                        <a:gd name="T1" fmla="*/ 1 h 77"/>
                        <a:gd name="T2" fmla="*/ 0 w 23"/>
                        <a:gd name="T3" fmla="*/ 77 h 77"/>
                        <a:gd name="T4" fmla="*/ 23 w 23"/>
                        <a:gd name="T5" fmla="*/ 76 h 77"/>
                        <a:gd name="T6" fmla="*/ 23 w 23"/>
                        <a:gd name="T7" fmla="*/ 0 h 77"/>
                        <a:gd name="T8" fmla="*/ 0 w 23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</p:grpSp>
            </p:grpSp>
            <p:grpSp>
              <p:nvGrpSpPr>
                <p:cNvPr id="170474" name="Group 490"/>
                <p:cNvGrpSpPr>
                  <a:grpSpLocks/>
                </p:cNvGrpSpPr>
                <p:nvPr/>
              </p:nvGrpSpPr>
              <p:grpSpPr bwMode="auto">
                <a:xfrm>
                  <a:off x="1499" y="2424"/>
                  <a:ext cx="21" cy="19"/>
                  <a:chOff x="1499" y="2424"/>
                  <a:chExt cx="21" cy="19"/>
                </a:xfrm>
              </p:grpSpPr>
              <p:sp>
                <p:nvSpPr>
                  <p:cNvPr id="170475" name="Freeform 491"/>
                  <p:cNvSpPr>
                    <a:spLocks/>
                  </p:cNvSpPr>
                  <p:nvPr/>
                </p:nvSpPr>
                <p:spPr bwMode="auto">
                  <a:xfrm>
                    <a:off x="1499" y="2424"/>
                    <a:ext cx="5" cy="19"/>
                  </a:xfrm>
                  <a:custGeom>
                    <a:avLst/>
                    <a:gdLst>
                      <a:gd name="T0" fmla="*/ 0 w 22"/>
                      <a:gd name="T1" fmla="*/ 1 h 77"/>
                      <a:gd name="T2" fmla="*/ 0 w 22"/>
                      <a:gd name="T3" fmla="*/ 77 h 77"/>
                      <a:gd name="T4" fmla="*/ 22 w 22"/>
                      <a:gd name="T5" fmla="*/ 76 h 77"/>
                      <a:gd name="T6" fmla="*/ 22 w 22"/>
                      <a:gd name="T7" fmla="*/ 0 h 77"/>
                      <a:gd name="T8" fmla="*/ 0 w 22"/>
                      <a:gd name="T9" fmla="*/ 1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77">
                        <a:moveTo>
                          <a:pt x="0" y="1"/>
                        </a:moveTo>
                        <a:lnTo>
                          <a:pt x="0" y="77"/>
                        </a:lnTo>
                        <a:lnTo>
                          <a:pt x="22" y="76"/>
                        </a:lnTo>
                        <a:lnTo>
                          <a:pt x="22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476" name="Freeform 492"/>
                  <p:cNvSpPr>
                    <a:spLocks/>
                  </p:cNvSpPr>
                  <p:nvPr/>
                </p:nvSpPr>
                <p:spPr bwMode="auto">
                  <a:xfrm>
                    <a:off x="1504" y="2424"/>
                    <a:ext cx="5" cy="19"/>
                  </a:xfrm>
                  <a:custGeom>
                    <a:avLst/>
                    <a:gdLst>
                      <a:gd name="T0" fmla="*/ 0 w 22"/>
                      <a:gd name="T1" fmla="*/ 1 h 77"/>
                      <a:gd name="T2" fmla="*/ 0 w 22"/>
                      <a:gd name="T3" fmla="*/ 77 h 77"/>
                      <a:gd name="T4" fmla="*/ 22 w 22"/>
                      <a:gd name="T5" fmla="*/ 76 h 77"/>
                      <a:gd name="T6" fmla="*/ 22 w 22"/>
                      <a:gd name="T7" fmla="*/ 0 h 77"/>
                      <a:gd name="T8" fmla="*/ 0 w 22"/>
                      <a:gd name="T9" fmla="*/ 1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77">
                        <a:moveTo>
                          <a:pt x="0" y="1"/>
                        </a:moveTo>
                        <a:lnTo>
                          <a:pt x="0" y="77"/>
                        </a:lnTo>
                        <a:lnTo>
                          <a:pt x="22" y="76"/>
                        </a:lnTo>
                        <a:lnTo>
                          <a:pt x="22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477" name="Freeform 493"/>
                  <p:cNvSpPr>
                    <a:spLocks/>
                  </p:cNvSpPr>
                  <p:nvPr/>
                </p:nvSpPr>
                <p:spPr bwMode="auto">
                  <a:xfrm>
                    <a:off x="1509" y="2424"/>
                    <a:ext cx="6" cy="19"/>
                  </a:xfrm>
                  <a:custGeom>
                    <a:avLst/>
                    <a:gdLst>
                      <a:gd name="T0" fmla="*/ 0 w 23"/>
                      <a:gd name="T1" fmla="*/ 1 h 77"/>
                      <a:gd name="T2" fmla="*/ 0 w 23"/>
                      <a:gd name="T3" fmla="*/ 77 h 77"/>
                      <a:gd name="T4" fmla="*/ 23 w 23"/>
                      <a:gd name="T5" fmla="*/ 76 h 77"/>
                      <a:gd name="T6" fmla="*/ 23 w 23"/>
                      <a:gd name="T7" fmla="*/ 0 h 77"/>
                      <a:gd name="T8" fmla="*/ 0 w 23"/>
                      <a:gd name="T9" fmla="*/ 1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77">
                        <a:moveTo>
                          <a:pt x="0" y="1"/>
                        </a:moveTo>
                        <a:lnTo>
                          <a:pt x="0" y="77"/>
                        </a:lnTo>
                        <a:lnTo>
                          <a:pt x="23" y="76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478" name="Freeform 494"/>
                  <p:cNvSpPr>
                    <a:spLocks/>
                  </p:cNvSpPr>
                  <p:nvPr/>
                </p:nvSpPr>
                <p:spPr bwMode="auto">
                  <a:xfrm>
                    <a:off x="1515" y="2424"/>
                    <a:ext cx="5" cy="19"/>
                  </a:xfrm>
                  <a:custGeom>
                    <a:avLst/>
                    <a:gdLst>
                      <a:gd name="T0" fmla="*/ 0 w 22"/>
                      <a:gd name="T1" fmla="*/ 1 h 77"/>
                      <a:gd name="T2" fmla="*/ 0 w 22"/>
                      <a:gd name="T3" fmla="*/ 77 h 77"/>
                      <a:gd name="T4" fmla="*/ 22 w 22"/>
                      <a:gd name="T5" fmla="*/ 76 h 77"/>
                      <a:gd name="T6" fmla="*/ 22 w 22"/>
                      <a:gd name="T7" fmla="*/ 0 h 77"/>
                      <a:gd name="T8" fmla="*/ 0 w 22"/>
                      <a:gd name="T9" fmla="*/ 1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77">
                        <a:moveTo>
                          <a:pt x="0" y="1"/>
                        </a:moveTo>
                        <a:lnTo>
                          <a:pt x="0" y="77"/>
                        </a:lnTo>
                        <a:lnTo>
                          <a:pt x="22" y="76"/>
                        </a:lnTo>
                        <a:lnTo>
                          <a:pt x="22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  <p:sp>
              <p:nvSpPr>
                <p:cNvPr id="170479" name="Freeform 495"/>
                <p:cNvSpPr>
                  <a:spLocks/>
                </p:cNvSpPr>
                <p:nvPr/>
              </p:nvSpPr>
              <p:spPr bwMode="auto">
                <a:xfrm>
                  <a:off x="1521" y="2424"/>
                  <a:ext cx="5" cy="19"/>
                </a:xfrm>
                <a:custGeom>
                  <a:avLst/>
                  <a:gdLst>
                    <a:gd name="T0" fmla="*/ 0 w 21"/>
                    <a:gd name="T1" fmla="*/ 1 h 77"/>
                    <a:gd name="T2" fmla="*/ 0 w 21"/>
                    <a:gd name="T3" fmla="*/ 77 h 77"/>
                    <a:gd name="T4" fmla="*/ 21 w 21"/>
                    <a:gd name="T5" fmla="*/ 76 h 77"/>
                    <a:gd name="T6" fmla="*/ 21 w 21"/>
                    <a:gd name="T7" fmla="*/ 0 h 77"/>
                    <a:gd name="T8" fmla="*/ 0 w 21"/>
                    <a:gd name="T9" fmla="*/ 1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" h="77">
                      <a:moveTo>
                        <a:pt x="0" y="1"/>
                      </a:moveTo>
                      <a:lnTo>
                        <a:pt x="0" y="77"/>
                      </a:lnTo>
                      <a:lnTo>
                        <a:pt x="21" y="76"/>
                      </a:lnTo>
                      <a:lnTo>
                        <a:pt x="21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</p:grpSp>
          <p:grpSp>
            <p:nvGrpSpPr>
              <p:cNvPr id="170480" name="Group 496"/>
              <p:cNvGrpSpPr>
                <a:grpSpLocks/>
              </p:cNvGrpSpPr>
              <p:nvPr/>
            </p:nvGrpSpPr>
            <p:grpSpPr bwMode="auto">
              <a:xfrm>
                <a:off x="1362" y="2322"/>
                <a:ext cx="171" cy="102"/>
                <a:chOff x="1362" y="2322"/>
                <a:chExt cx="171" cy="102"/>
              </a:xfrm>
            </p:grpSpPr>
            <p:sp>
              <p:nvSpPr>
                <p:cNvPr id="170481" name="Freeform 497"/>
                <p:cNvSpPr>
                  <a:spLocks/>
                </p:cNvSpPr>
                <p:nvPr/>
              </p:nvSpPr>
              <p:spPr bwMode="auto">
                <a:xfrm>
                  <a:off x="1363" y="2332"/>
                  <a:ext cx="169" cy="10"/>
                </a:xfrm>
                <a:custGeom>
                  <a:avLst/>
                  <a:gdLst>
                    <a:gd name="T0" fmla="*/ 0 w 675"/>
                    <a:gd name="T1" fmla="*/ 18 h 38"/>
                    <a:gd name="T2" fmla="*/ 10 w 675"/>
                    <a:gd name="T3" fmla="*/ 38 h 38"/>
                    <a:gd name="T4" fmla="*/ 662 w 675"/>
                    <a:gd name="T5" fmla="*/ 38 h 38"/>
                    <a:gd name="T6" fmla="*/ 675 w 675"/>
                    <a:gd name="T7" fmla="*/ 18 h 38"/>
                    <a:gd name="T8" fmla="*/ 662 w 675"/>
                    <a:gd name="T9" fmla="*/ 0 h 38"/>
                    <a:gd name="T10" fmla="*/ 7 w 675"/>
                    <a:gd name="T11" fmla="*/ 0 h 38"/>
                    <a:gd name="T12" fmla="*/ 0 w 675"/>
                    <a:gd name="T13" fmla="*/ 18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5" h="38">
                      <a:moveTo>
                        <a:pt x="0" y="18"/>
                      </a:moveTo>
                      <a:lnTo>
                        <a:pt x="10" y="38"/>
                      </a:lnTo>
                      <a:lnTo>
                        <a:pt x="662" y="38"/>
                      </a:lnTo>
                      <a:lnTo>
                        <a:pt x="675" y="18"/>
                      </a:lnTo>
                      <a:lnTo>
                        <a:pt x="662" y="0"/>
                      </a:lnTo>
                      <a:lnTo>
                        <a:pt x="7" y="0"/>
                      </a:lnTo>
                      <a:lnTo>
                        <a:pt x="0" y="18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482" name="Freeform 498"/>
                <p:cNvSpPr>
                  <a:spLocks/>
                </p:cNvSpPr>
                <p:nvPr/>
              </p:nvSpPr>
              <p:spPr bwMode="auto">
                <a:xfrm>
                  <a:off x="1363" y="2356"/>
                  <a:ext cx="169" cy="9"/>
                </a:xfrm>
                <a:custGeom>
                  <a:avLst/>
                  <a:gdLst>
                    <a:gd name="T0" fmla="*/ 0 w 675"/>
                    <a:gd name="T1" fmla="*/ 19 h 40"/>
                    <a:gd name="T2" fmla="*/ 10 w 675"/>
                    <a:gd name="T3" fmla="*/ 40 h 40"/>
                    <a:gd name="T4" fmla="*/ 662 w 675"/>
                    <a:gd name="T5" fmla="*/ 40 h 40"/>
                    <a:gd name="T6" fmla="*/ 675 w 675"/>
                    <a:gd name="T7" fmla="*/ 19 h 40"/>
                    <a:gd name="T8" fmla="*/ 662 w 675"/>
                    <a:gd name="T9" fmla="*/ 0 h 40"/>
                    <a:gd name="T10" fmla="*/ 7 w 675"/>
                    <a:gd name="T11" fmla="*/ 0 h 40"/>
                    <a:gd name="T12" fmla="*/ 0 w 675"/>
                    <a:gd name="T13" fmla="*/ 19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5" h="40">
                      <a:moveTo>
                        <a:pt x="0" y="19"/>
                      </a:moveTo>
                      <a:lnTo>
                        <a:pt x="10" y="40"/>
                      </a:lnTo>
                      <a:lnTo>
                        <a:pt x="662" y="40"/>
                      </a:lnTo>
                      <a:lnTo>
                        <a:pt x="675" y="19"/>
                      </a:lnTo>
                      <a:lnTo>
                        <a:pt x="662" y="0"/>
                      </a:lnTo>
                      <a:lnTo>
                        <a:pt x="7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483" name="Freeform 499"/>
                <p:cNvSpPr>
                  <a:spLocks/>
                </p:cNvSpPr>
                <p:nvPr/>
              </p:nvSpPr>
              <p:spPr bwMode="auto">
                <a:xfrm>
                  <a:off x="1363" y="2379"/>
                  <a:ext cx="169" cy="10"/>
                </a:xfrm>
                <a:custGeom>
                  <a:avLst/>
                  <a:gdLst>
                    <a:gd name="T0" fmla="*/ 0 w 675"/>
                    <a:gd name="T1" fmla="*/ 20 h 39"/>
                    <a:gd name="T2" fmla="*/ 10 w 675"/>
                    <a:gd name="T3" fmla="*/ 39 h 39"/>
                    <a:gd name="T4" fmla="*/ 662 w 675"/>
                    <a:gd name="T5" fmla="*/ 39 h 39"/>
                    <a:gd name="T6" fmla="*/ 675 w 675"/>
                    <a:gd name="T7" fmla="*/ 20 h 39"/>
                    <a:gd name="T8" fmla="*/ 662 w 675"/>
                    <a:gd name="T9" fmla="*/ 0 h 39"/>
                    <a:gd name="T10" fmla="*/ 7 w 675"/>
                    <a:gd name="T11" fmla="*/ 0 h 39"/>
                    <a:gd name="T12" fmla="*/ 0 w 675"/>
                    <a:gd name="T13" fmla="*/ 20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5" h="39">
                      <a:moveTo>
                        <a:pt x="0" y="20"/>
                      </a:moveTo>
                      <a:lnTo>
                        <a:pt x="10" y="39"/>
                      </a:lnTo>
                      <a:lnTo>
                        <a:pt x="662" y="39"/>
                      </a:lnTo>
                      <a:lnTo>
                        <a:pt x="675" y="20"/>
                      </a:lnTo>
                      <a:lnTo>
                        <a:pt x="662" y="0"/>
                      </a:lnTo>
                      <a:lnTo>
                        <a:pt x="7" y="0"/>
                      </a:lnTo>
                      <a:lnTo>
                        <a:pt x="0" y="2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484" name="Freeform 500"/>
                <p:cNvSpPr>
                  <a:spLocks/>
                </p:cNvSpPr>
                <p:nvPr/>
              </p:nvSpPr>
              <p:spPr bwMode="auto">
                <a:xfrm>
                  <a:off x="1363" y="2402"/>
                  <a:ext cx="169" cy="10"/>
                </a:xfrm>
                <a:custGeom>
                  <a:avLst/>
                  <a:gdLst>
                    <a:gd name="T0" fmla="*/ 0 w 675"/>
                    <a:gd name="T1" fmla="*/ 19 h 38"/>
                    <a:gd name="T2" fmla="*/ 10 w 675"/>
                    <a:gd name="T3" fmla="*/ 38 h 38"/>
                    <a:gd name="T4" fmla="*/ 662 w 675"/>
                    <a:gd name="T5" fmla="*/ 38 h 38"/>
                    <a:gd name="T6" fmla="*/ 675 w 675"/>
                    <a:gd name="T7" fmla="*/ 19 h 38"/>
                    <a:gd name="T8" fmla="*/ 662 w 675"/>
                    <a:gd name="T9" fmla="*/ 0 h 38"/>
                    <a:gd name="T10" fmla="*/ 7 w 675"/>
                    <a:gd name="T11" fmla="*/ 0 h 38"/>
                    <a:gd name="T12" fmla="*/ 0 w 675"/>
                    <a:gd name="T13" fmla="*/ 19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5" h="38">
                      <a:moveTo>
                        <a:pt x="0" y="19"/>
                      </a:moveTo>
                      <a:lnTo>
                        <a:pt x="10" y="38"/>
                      </a:lnTo>
                      <a:lnTo>
                        <a:pt x="662" y="38"/>
                      </a:lnTo>
                      <a:lnTo>
                        <a:pt x="675" y="19"/>
                      </a:lnTo>
                      <a:lnTo>
                        <a:pt x="662" y="0"/>
                      </a:lnTo>
                      <a:lnTo>
                        <a:pt x="7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485" name="Freeform 501"/>
                <p:cNvSpPr>
                  <a:spLocks/>
                </p:cNvSpPr>
                <p:nvPr/>
              </p:nvSpPr>
              <p:spPr bwMode="auto">
                <a:xfrm>
                  <a:off x="1363" y="2337"/>
                  <a:ext cx="168" cy="5"/>
                </a:xfrm>
                <a:custGeom>
                  <a:avLst/>
                  <a:gdLst>
                    <a:gd name="T0" fmla="*/ 12 w 675"/>
                    <a:gd name="T1" fmla="*/ 19 h 19"/>
                    <a:gd name="T2" fmla="*/ 0 w 675"/>
                    <a:gd name="T3" fmla="*/ 0 h 19"/>
                    <a:gd name="T4" fmla="*/ 675 w 675"/>
                    <a:gd name="T5" fmla="*/ 0 h 19"/>
                    <a:gd name="T6" fmla="*/ 664 w 675"/>
                    <a:gd name="T7" fmla="*/ 19 h 19"/>
                    <a:gd name="T8" fmla="*/ 12 w 675"/>
                    <a:gd name="T9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5" h="19">
                      <a:moveTo>
                        <a:pt x="12" y="19"/>
                      </a:moveTo>
                      <a:lnTo>
                        <a:pt x="0" y="0"/>
                      </a:lnTo>
                      <a:lnTo>
                        <a:pt x="675" y="0"/>
                      </a:lnTo>
                      <a:lnTo>
                        <a:pt x="664" y="19"/>
                      </a:lnTo>
                      <a:lnTo>
                        <a:pt x="12" y="1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486" name="Freeform 502"/>
                <p:cNvSpPr>
                  <a:spLocks/>
                </p:cNvSpPr>
                <p:nvPr/>
              </p:nvSpPr>
              <p:spPr bwMode="auto">
                <a:xfrm>
                  <a:off x="1363" y="2360"/>
                  <a:ext cx="170" cy="5"/>
                </a:xfrm>
                <a:custGeom>
                  <a:avLst/>
                  <a:gdLst>
                    <a:gd name="T0" fmla="*/ 11 w 678"/>
                    <a:gd name="T1" fmla="*/ 21 h 21"/>
                    <a:gd name="T2" fmla="*/ 0 w 678"/>
                    <a:gd name="T3" fmla="*/ 0 h 21"/>
                    <a:gd name="T4" fmla="*/ 678 w 678"/>
                    <a:gd name="T5" fmla="*/ 0 h 21"/>
                    <a:gd name="T6" fmla="*/ 666 w 678"/>
                    <a:gd name="T7" fmla="*/ 21 h 21"/>
                    <a:gd name="T8" fmla="*/ 11 w 678"/>
                    <a:gd name="T9" fmla="*/ 2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8" h="21">
                      <a:moveTo>
                        <a:pt x="11" y="21"/>
                      </a:moveTo>
                      <a:lnTo>
                        <a:pt x="0" y="0"/>
                      </a:lnTo>
                      <a:lnTo>
                        <a:pt x="678" y="0"/>
                      </a:lnTo>
                      <a:lnTo>
                        <a:pt x="666" y="21"/>
                      </a:lnTo>
                      <a:lnTo>
                        <a:pt x="11" y="21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487" name="Freeform 503"/>
                <p:cNvSpPr>
                  <a:spLocks/>
                </p:cNvSpPr>
                <p:nvPr/>
              </p:nvSpPr>
              <p:spPr bwMode="auto">
                <a:xfrm>
                  <a:off x="1363" y="2384"/>
                  <a:ext cx="168" cy="5"/>
                </a:xfrm>
                <a:custGeom>
                  <a:avLst/>
                  <a:gdLst>
                    <a:gd name="T0" fmla="*/ 12 w 675"/>
                    <a:gd name="T1" fmla="*/ 17 h 17"/>
                    <a:gd name="T2" fmla="*/ 0 w 675"/>
                    <a:gd name="T3" fmla="*/ 0 h 17"/>
                    <a:gd name="T4" fmla="*/ 675 w 675"/>
                    <a:gd name="T5" fmla="*/ 0 h 17"/>
                    <a:gd name="T6" fmla="*/ 664 w 675"/>
                    <a:gd name="T7" fmla="*/ 17 h 17"/>
                    <a:gd name="T8" fmla="*/ 12 w 675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5" h="17">
                      <a:moveTo>
                        <a:pt x="12" y="17"/>
                      </a:moveTo>
                      <a:lnTo>
                        <a:pt x="0" y="0"/>
                      </a:lnTo>
                      <a:lnTo>
                        <a:pt x="675" y="0"/>
                      </a:lnTo>
                      <a:lnTo>
                        <a:pt x="664" y="17"/>
                      </a:lnTo>
                      <a:lnTo>
                        <a:pt x="12" y="17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488" name="Freeform 504"/>
                <p:cNvSpPr>
                  <a:spLocks/>
                </p:cNvSpPr>
                <p:nvPr/>
              </p:nvSpPr>
              <p:spPr bwMode="auto">
                <a:xfrm>
                  <a:off x="1363" y="2408"/>
                  <a:ext cx="168" cy="4"/>
                </a:xfrm>
                <a:custGeom>
                  <a:avLst/>
                  <a:gdLst>
                    <a:gd name="T0" fmla="*/ 10 w 673"/>
                    <a:gd name="T1" fmla="*/ 18 h 18"/>
                    <a:gd name="T2" fmla="*/ 0 w 673"/>
                    <a:gd name="T3" fmla="*/ 0 h 18"/>
                    <a:gd name="T4" fmla="*/ 673 w 673"/>
                    <a:gd name="T5" fmla="*/ 0 h 18"/>
                    <a:gd name="T6" fmla="*/ 662 w 673"/>
                    <a:gd name="T7" fmla="*/ 18 h 18"/>
                    <a:gd name="T8" fmla="*/ 10 w 673"/>
                    <a:gd name="T9" fmla="*/ 18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3" h="18">
                      <a:moveTo>
                        <a:pt x="10" y="18"/>
                      </a:moveTo>
                      <a:lnTo>
                        <a:pt x="0" y="0"/>
                      </a:lnTo>
                      <a:lnTo>
                        <a:pt x="673" y="0"/>
                      </a:lnTo>
                      <a:lnTo>
                        <a:pt x="662" y="18"/>
                      </a:lnTo>
                      <a:lnTo>
                        <a:pt x="10" y="18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489" name="Freeform 505"/>
                <p:cNvSpPr>
                  <a:spLocks/>
                </p:cNvSpPr>
                <p:nvPr/>
              </p:nvSpPr>
              <p:spPr bwMode="auto">
                <a:xfrm>
                  <a:off x="1362" y="2322"/>
                  <a:ext cx="170" cy="4"/>
                </a:xfrm>
                <a:custGeom>
                  <a:avLst/>
                  <a:gdLst>
                    <a:gd name="T0" fmla="*/ 9 w 678"/>
                    <a:gd name="T1" fmla="*/ 0 h 17"/>
                    <a:gd name="T2" fmla="*/ 0 w 678"/>
                    <a:gd name="T3" fmla="*/ 17 h 17"/>
                    <a:gd name="T4" fmla="*/ 678 w 678"/>
                    <a:gd name="T5" fmla="*/ 17 h 17"/>
                    <a:gd name="T6" fmla="*/ 666 w 678"/>
                    <a:gd name="T7" fmla="*/ 0 h 17"/>
                    <a:gd name="T8" fmla="*/ 9 w 678"/>
                    <a:gd name="T9" fmla="*/ 0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8" h="17">
                      <a:moveTo>
                        <a:pt x="9" y="0"/>
                      </a:moveTo>
                      <a:lnTo>
                        <a:pt x="0" y="17"/>
                      </a:lnTo>
                      <a:lnTo>
                        <a:pt x="678" y="17"/>
                      </a:lnTo>
                      <a:lnTo>
                        <a:pt x="66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490" name="Freeform 506"/>
                <p:cNvSpPr>
                  <a:spLocks/>
                </p:cNvSpPr>
                <p:nvPr/>
              </p:nvSpPr>
              <p:spPr bwMode="auto">
                <a:xfrm>
                  <a:off x="1362" y="2419"/>
                  <a:ext cx="168" cy="5"/>
                </a:xfrm>
                <a:custGeom>
                  <a:avLst/>
                  <a:gdLst>
                    <a:gd name="T0" fmla="*/ 9 w 671"/>
                    <a:gd name="T1" fmla="*/ 18 h 18"/>
                    <a:gd name="T2" fmla="*/ 0 w 671"/>
                    <a:gd name="T3" fmla="*/ 0 h 18"/>
                    <a:gd name="T4" fmla="*/ 671 w 671"/>
                    <a:gd name="T5" fmla="*/ 0 h 18"/>
                    <a:gd name="T6" fmla="*/ 661 w 671"/>
                    <a:gd name="T7" fmla="*/ 18 h 18"/>
                    <a:gd name="T8" fmla="*/ 9 w 671"/>
                    <a:gd name="T9" fmla="*/ 18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1" h="18">
                      <a:moveTo>
                        <a:pt x="9" y="18"/>
                      </a:moveTo>
                      <a:lnTo>
                        <a:pt x="0" y="0"/>
                      </a:lnTo>
                      <a:lnTo>
                        <a:pt x="671" y="0"/>
                      </a:lnTo>
                      <a:lnTo>
                        <a:pt x="661" y="18"/>
                      </a:lnTo>
                      <a:lnTo>
                        <a:pt x="9" y="18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491" name="Freeform 507"/>
                <p:cNvSpPr>
                  <a:spLocks/>
                </p:cNvSpPr>
                <p:nvPr/>
              </p:nvSpPr>
              <p:spPr bwMode="auto">
                <a:xfrm>
                  <a:off x="1363" y="2343"/>
                  <a:ext cx="168" cy="5"/>
                </a:xfrm>
                <a:custGeom>
                  <a:avLst/>
                  <a:gdLst>
                    <a:gd name="T0" fmla="*/ 9 w 672"/>
                    <a:gd name="T1" fmla="*/ 0 h 18"/>
                    <a:gd name="T2" fmla="*/ 0 w 672"/>
                    <a:gd name="T3" fmla="*/ 18 h 18"/>
                    <a:gd name="T4" fmla="*/ 672 w 672"/>
                    <a:gd name="T5" fmla="*/ 18 h 18"/>
                    <a:gd name="T6" fmla="*/ 661 w 672"/>
                    <a:gd name="T7" fmla="*/ 0 h 18"/>
                    <a:gd name="T8" fmla="*/ 9 w 672"/>
                    <a:gd name="T9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2" h="18">
                      <a:moveTo>
                        <a:pt x="9" y="0"/>
                      </a:moveTo>
                      <a:lnTo>
                        <a:pt x="0" y="18"/>
                      </a:lnTo>
                      <a:lnTo>
                        <a:pt x="672" y="18"/>
                      </a:lnTo>
                      <a:lnTo>
                        <a:pt x="661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492" name="Freeform 508"/>
                <p:cNvSpPr>
                  <a:spLocks/>
                </p:cNvSpPr>
                <p:nvPr/>
              </p:nvSpPr>
              <p:spPr bwMode="auto">
                <a:xfrm>
                  <a:off x="1364" y="2367"/>
                  <a:ext cx="168" cy="4"/>
                </a:xfrm>
                <a:custGeom>
                  <a:avLst/>
                  <a:gdLst>
                    <a:gd name="T0" fmla="*/ 9 w 673"/>
                    <a:gd name="T1" fmla="*/ 0 h 17"/>
                    <a:gd name="T2" fmla="*/ 0 w 673"/>
                    <a:gd name="T3" fmla="*/ 17 h 17"/>
                    <a:gd name="T4" fmla="*/ 673 w 673"/>
                    <a:gd name="T5" fmla="*/ 17 h 17"/>
                    <a:gd name="T6" fmla="*/ 662 w 673"/>
                    <a:gd name="T7" fmla="*/ 0 h 17"/>
                    <a:gd name="T8" fmla="*/ 9 w 673"/>
                    <a:gd name="T9" fmla="*/ 0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3" h="17">
                      <a:moveTo>
                        <a:pt x="9" y="0"/>
                      </a:moveTo>
                      <a:lnTo>
                        <a:pt x="0" y="17"/>
                      </a:lnTo>
                      <a:lnTo>
                        <a:pt x="673" y="17"/>
                      </a:lnTo>
                      <a:lnTo>
                        <a:pt x="662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493" name="Freeform 509"/>
                <p:cNvSpPr>
                  <a:spLocks/>
                </p:cNvSpPr>
                <p:nvPr/>
              </p:nvSpPr>
              <p:spPr bwMode="auto">
                <a:xfrm>
                  <a:off x="1363" y="2390"/>
                  <a:ext cx="168" cy="5"/>
                </a:xfrm>
                <a:custGeom>
                  <a:avLst/>
                  <a:gdLst>
                    <a:gd name="T0" fmla="*/ 12 w 675"/>
                    <a:gd name="T1" fmla="*/ 0 h 22"/>
                    <a:gd name="T2" fmla="*/ 0 w 675"/>
                    <a:gd name="T3" fmla="*/ 22 h 22"/>
                    <a:gd name="T4" fmla="*/ 675 w 675"/>
                    <a:gd name="T5" fmla="*/ 19 h 22"/>
                    <a:gd name="T6" fmla="*/ 664 w 675"/>
                    <a:gd name="T7" fmla="*/ 0 h 22"/>
                    <a:gd name="T8" fmla="*/ 12 w 675"/>
                    <a:gd name="T9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5" h="22">
                      <a:moveTo>
                        <a:pt x="12" y="0"/>
                      </a:moveTo>
                      <a:lnTo>
                        <a:pt x="0" y="22"/>
                      </a:lnTo>
                      <a:lnTo>
                        <a:pt x="675" y="19"/>
                      </a:lnTo>
                      <a:lnTo>
                        <a:pt x="664" y="0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494" name="Freeform 510"/>
                <p:cNvSpPr>
                  <a:spLocks/>
                </p:cNvSpPr>
                <p:nvPr/>
              </p:nvSpPr>
              <p:spPr bwMode="auto">
                <a:xfrm>
                  <a:off x="1363" y="2413"/>
                  <a:ext cx="167" cy="5"/>
                </a:xfrm>
                <a:custGeom>
                  <a:avLst/>
                  <a:gdLst>
                    <a:gd name="T0" fmla="*/ 9 w 672"/>
                    <a:gd name="T1" fmla="*/ 0 h 18"/>
                    <a:gd name="T2" fmla="*/ 0 w 672"/>
                    <a:gd name="T3" fmla="*/ 18 h 18"/>
                    <a:gd name="T4" fmla="*/ 672 w 672"/>
                    <a:gd name="T5" fmla="*/ 18 h 18"/>
                    <a:gd name="T6" fmla="*/ 662 w 672"/>
                    <a:gd name="T7" fmla="*/ 0 h 18"/>
                    <a:gd name="T8" fmla="*/ 9 w 672"/>
                    <a:gd name="T9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2" h="18">
                      <a:moveTo>
                        <a:pt x="9" y="0"/>
                      </a:moveTo>
                      <a:lnTo>
                        <a:pt x="0" y="18"/>
                      </a:lnTo>
                      <a:lnTo>
                        <a:pt x="672" y="18"/>
                      </a:lnTo>
                      <a:lnTo>
                        <a:pt x="662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495" name="Freeform 511"/>
                <p:cNvSpPr>
                  <a:spLocks/>
                </p:cNvSpPr>
                <p:nvPr/>
              </p:nvSpPr>
              <p:spPr bwMode="auto">
                <a:xfrm>
                  <a:off x="1364" y="2372"/>
                  <a:ext cx="168" cy="7"/>
                </a:xfrm>
                <a:custGeom>
                  <a:avLst/>
                  <a:gdLst>
                    <a:gd name="T0" fmla="*/ 9 w 672"/>
                    <a:gd name="T1" fmla="*/ 26 h 26"/>
                    <a:gd name="T2" fmla="*/ 0 w 672"/>
                    <a:gd name="T3" fmla="*/ 0 h 26"/>
                    <a:gd name="T4" fmla="*/ 672 w 672"/>
                    <a:gd name="T5" fmla="*/ 0 h 26"/>
                    <a:gd name="T6" fmla="*/ 660 w 672"/>
                    <a:gd name="T7" fmla="*/ 26 h 26"/>
                    <a:gd name="T8" fmla="*/ 9 w 672"/>
                    <a:gd name="T9" fmla="*/ 26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2" h="26">
                      <a:moveTo>
                        <a:pt x="9" y="26"/>
                      </a:moveTo>
                      <a:lnTo>
                        <a:pt x="0" y="0"/>
                      </a:lnTo>
                      <a:lnTo>
                        <a:pt x="672" y="0"/>
                      </a:lnTo>
                      <a:lnTo>
                        <a:pt x="660" y="26"/>
                      </a:lnTo>
                      <a:lnTo>
                        <a:pt x="9" y="26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496" name="Freeform 512"/>
                <p:cNvSpPr>
                  <a:spLocks/>
                </p:cNvSpPr>
                <p:nvPr/>
              </p:nvSpPr>
              <p:spPr bwMode="auto">
                <a:xfrm>
                  <a:off x="1363" y="2396"/>
                  <a:ext cx="168" cy="6"/>
                </a:xfrm>
                <a:custGeom>
                  <a:avLst/>
                  <a:gdLst>
                    <a:gd name="T0" fmla="*/ 9 w 675"/>
                    <a:gd name="T1" fmla="*/ 26 h 26"/>
                    <a:gd name="T2" fmla="*/ 0 w 675"/>
                    <a:gd name="T3" fmla="*/ 0 h 26"/>
                    <a:gd name="T4" fmla="*/ 675 w 675"/>
                    <a:gd name="T5" fmla="*/ 0 h 26"/>
                    <a:gd name="T6" fmla="*/ 663 w 675"/>
                    <a:gd name="T7" fmla="*/ 26 h 26"/>
                    <a:gd name="T8" fmla="*/ 9 w 675"/>
                    <a:gd name="T9" fmla="*/ 26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5" h="26">
                      <a:moveTo>
                        <a:pt x="9" y="26"/>
                      </a:moveTo>
                      <a:lnTo>
                        <a:pt x="0" y="0"/>
                      </a:lnTo>
                      <a:lnTo>
                        <a:pt x="675" y="0"/>
                      </a:lnTo>
                      <a:lnTo>
                        <a:pt x="663" y="26"/>
                      </a:lnTo>
                      <a:lnTo>
                        <a:pt x="9" y="26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497" name="Freeform 513"/>
                <p:cNvSpPr>
                  <a:spLocks/>
                </p:cNvSpPr>
                <p:nvPr/>
              </p:nvSpPr>
              <p:spPr bwMode="auto">
                <a:xfrm>
                  <a:off x="1364" y="2348"/>
                  <a:ext cx="167" cy="7"/>
                </a:xfrm>
                <a:custGeom>
                  <a:avLst/>
                  <a:gdLst>
                    <a:gd name="T0" fmla="*/ 8 w 671"/>
                    <a:gd name="T1" fmla="*/ 29 h 29"/>
                    <a:gd name="T2" fmla="*/ 0 w 671"/>
                    <a:gd name="T3" fmla="*/ 0 h 29"/>
                    <a:gd name="T4" fmla="*/ 671 w 671"/>
                    <a:gd name="T5" fmla="*/ 0 h 29"/>
                    <a:gd name="T6" fmla="*/ 661 w 671"/>
                    <a:gd name="T7" fmla="*/ 29 h 29"/>
                    <a:gd name="T8" fmla="*/ 8 w 671"/>
                    <a:gd name="T9" fmla="*/ 29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1" h="29">
                      <a:moveTo>
                        <a:pt x="8" y="29"/>
                      </a:moveTo>
                      <a:lnTo>
                        <a:pt x="0" y="0"/>
                      </a:lnTo>
                      <a:lnTo>
                        <a:pt x="671" y="0"/>
                      </a:lnTo>
                      <a:lnTo>
                        <a:pt x="661" y="29"/>
                      </a:lnTo>
                      <a:lnTo>
                        <a:pt x="8" y="29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498" name="Freeform 514"/>
                <p:cNvSpPr>
                  <a:spLocks/>
                </p:cNvSpPr>
                <p:nvPr/>
              </p:nvSpPr>
              <p:spPr bwMode="auto">
                <a:xfrm>
                  <a:off x="1363" y="2327"/>
                  <a:ext cx="167" cy="5"/>
                </a:xfrm>
                <a:custGeom>
                  <a:avLst/>
                  <a:gdLst>
                    <a:gd name="T0" fmla="*/ 7 w 669"/>
                    <a:gd name="T1" fmla="*/ 23 h 23"/>
                    <a:gd name="T2" fmla="*/ 0 w 669"/>
                    <a:gd name="T3" fmla="*/ 0 h 23"/>
                    <a:gd name="T4" fmla="*/ 669 w 669"/>
                    <a:gd name="T5" fmla="*/ 0 h 23"/>
                    <a:gd name="T6" fmla="*/ 660 w 669"/>
                    <a:gd name="T7" fmla="*/ 23 h 23"/>
                    <a:gd name="T8" fmla="*/ 7 w 669"/>
                    <a:gd name="T9" fmla="*/ 2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69" h="23">
                      <a:moveTo>
                        <a:pt x="7" y="23"/>
                      </a:moveTo>
                      <a:lnTo>
                        <a:pt x="0" y="0"/>
                      </a:lnTo>
                      <a:lnTo>
                        <a:pt x="669" y="0"/>
                      </a:lnTo>
                      <a:lnTo>
                        <a:pt x="660" y="23"/>
                      </a:lnTo>
                      <a:lnTo>
                        <a:pt x="7" y="23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</p:grpSp>
        </p:grpSp>
        <p:grpSp>
          <p:nvGrpSpPr>
            <p:cNvPr id="170499" name="Group 515"/>
            <p:cNvGrpSpPr>
              <a:grpSpLocks/>
            </p:cNvGrpSpPr>
            <p:nvPr/>
          </p:nvGrpSpPr>
          <p:grpSpPr bwMode="auto">
            <a:xfrm>
              <a:off x="1366" y="1885"/>
              <a:ext cx="163" cy="102"/>
              <a:chOff x="1366" y="1885"/>
              <a:chExt cx="163" cy="102"/>
            </a:xfrm>
          </p:grpSpPr>
          <p:grpSp>
            <p:nvGrpSpPr>
              <p:cNvPr id="170500" name="Group 516"/>
              <p:cNvGrpSpPr>
                <a:grpSpLocks/>
              </p:cNvGrpSpPr>
              <p:nvPr/>
            </p:nvGrpSpPr>
            <p:grpSpPr bwMode="auto">
              <a:xfrm>
                <a:off x="1366" y="1885"/>
                <a:ext cx="163" cy="102"/>
                <a:chOff x="1366" y="1885"/>
                <a:chExt cx="163" cy="102"/>
              </a:xfrm>
            </p:grpSpPr>
            <p:sp>
              <p:nvSpPr>
                <p:cNvPr id="170501" name="Rectangle 517"/>
                <p:cNvSpPr>
                  <a:spLocks noChangeArrowheads="1"/>
                </p:cNvSpPr>
                <p:nvPr/>
              </p:nvSpPr>
              <p:spPr bwMode="auto">
                <a:xfrm>
                  <a:off x="1366" y="1885"/>
                  <a:ext cx="161" cy="102"/>
                </a:xfrm>
                <a:prstGeom prst="rect">
                  <a:avLst/>
                </a:prstGeom>
                <a:solidFill>
                  <a:srgbClr val="C0C0C0"/>
                </a:solidFill>
                <a:ln w="4763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502" name="Line 518"/>
                <p:cNvSpPr>
                  <a:spLocks noChangeShapeType="1"/>
                </p:cNvSpPr>
                <p:nvPr/>
              </p:nvSpPr>
              <p:spPr bwMode="auto">
                <a:xfrm>
                  <a:off x="1367" y="1935"/>
                  <a:ext cx="162" cy="1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</p:grpSp>
          <p:grpSp>
            <p:nvGrpSpPr>
              <p:cNvPr id="170503" name="Group 519"/>
              <p:cNvGrpSpPr>
                <a:grpSpLocks/>
              </p:cNvGrpSpPr>
              <p:nvPr/>
            </p:nvGrpSpPr>
            <p:grpSpPr bwMode="auto">
              <a:xfrm>
                <a:off x="1370" y="1891"/>
                <a:ext cx="154" cy="84"/>
                <a:chOff x="1370" y="1891"/>
                <a:chExt cx="154" cy="84"/>
              </a:xfrm>
            </p:grpSpPr>
            <p:sp>
              <p:nvSpPr>
                <p:cNvPr id="170504" name="Rectangle 520"/>
                <p:cNvSpPr>
                  <a:spLocks noChangeArrowheads="1"/>
                </p:cNvSpPr>
                <p:nvPr/>
              </p:nvSpPr>
              <p:spPr bwMode="auto">
                <a:xfrm>
                  <a:off x="1431" y="1891"/>
                  <a:ext cx="49" cy="38"/>
                </a:xfrm>
                <a:prstGeom prst="rect">
                  <a:avLst/>
                </a:pr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505" name="Rectangle 521"/>
                <p:cNvSpPr>
                  <a:spLocks noChangeArrowheads="1"/>
                </p:cNvSpPr>
                <p:nvPr/>
              </p:nvSpPr>
              <p:spPr bwMode="auto">
                <a:xfrm>
                  <a:off x="1370" y="1902"/>
                  <a:ext cx="154" cy="4"/>
                </a:xfrm>
                <a:prstGeom prst="rect">
                  <a:avLst/>
                </a:pr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506" name="Freeform 522"/>
                <p:cNvSpPr>
                  <a:spLocks/>
                </p:cNvSpPr>
                <p:nvPr/>
              </p:nvSpPr>
              <p:spPr bwMode="auto">
                <a:xfrm>
                  <a:off x="1431" y="1891"/>
                  <a:ext cx="48" cy="9"/>
                </a:xfrm>
                <a:custGeom>
                  <a:avLst/>
                  <a:gdLst>
                    <a:gd name="T0" fmla="*/ 0 w 192"/>
                    <a:gd name="T1" fmla="*/ 30 h 35"/>
                    <a:gd name="T2" fmla="*/ 21 w 192"/>
                    <a:gd name="T3" fmla="*/ 12 h 35"/>
                    <a:gd name="T4" fmla="*/ 172 w 192"/>
                    <a:gd name="T5" fmla="*/ 12 h 35"/>
                    <a:gd name="T6" fmla="*/ 192 w 192"/>
                    <a:gd name="T7" fmla="*/ 35 h 35"/>
                    <a:gd name="T8" fmla="*/ 192 w 192"/>
                    <a:gd name="T9" fmla="*/ 0 h 35"/>
                    <a:gd name="T10" fmla="*/ 0 w 192"/>
                    <a:gd name="T11" fmla="*/ 0 h 35"/>
                    <a:gd name="T12" fmla="*/ 0 w 192"/>
                    <a:gd name="T13" fmla="*/ 30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2" h="35">
                      <a:moveTo>
                        <a:pt x="0" y="30"/>
                      </a:moveTo>
                      <a:lnTo>
                        <a:pt x="21" y="12"/>
                      </a:lnTo>
                      <a:lnTo>
                        <a:pt x="172" y="12"/>
                      </a:lnTo>
                      <a:lnTo>
                        <a:pt x="192" y="35"/>
                      </a:lnTo>
                      <a:lnTo>
                        <a:pt x="192" y="0"/>
                      </a:lnTo>
                      <a:lnTo>
                        <a:pt x="0" y="0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507" name="Rectangle 523"/>
                <p:cNvSpPr>
                  <a:spLocks noChangeArrowheads="1"/>
                </p:cNvSpPr>
                <p:nvPr/>
              </p:nvSpPr>
              <p:spPr bwMode="auto">
                <a:xfrm>
                  <a:off x="1378" y="1893"/>
                  <a:ext cx="14" cy="5"/>
                </a:xfrm>
                <a:prstGeom prst="rect">
                  <a:avLst/>
                </a:pr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508" name="Rectangle 524"/>
                <p:cNvSpPr>
                  <a:spLocks noChangeArrowheads="1"/>
                </p:cNvSpPr>
                <p:nvPr/>
              </p:nvSpPr>
              <p:spPr bwMode="auto">
                <a:xfrm>
                  <a:off x="1390" y="1945"/>
                  <a:ext cx="112" cy="30"/>
                </a:xfrm>
                <a:prstGeom prst="rect">
                  <a:avLst/>
                </a:pr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509" name="Freeform 525"/>
                <p:cNvSpPr>
                  <a:spLocks/>
                </p:cNvSpPr>
                <p:nvPr/>
              </p:nvSpPr>
              <p:spPr bwMode="auto">
                <a:xfrm>
                  <a:off x="1395" y="1945"/>
                  <a:ext cx="101" cy="10"/>
                </a:xfrm>
                <a:custGeom>
                  <a:avLst/>
                  <a:gdLst>
                    <a:gd name="T0" fmla="*/ 120 w 405"/>
                    <a:gd name="T1" fmla="*/ 0 h 42"/>
                    <a:gd name="T2" fmla="*/ 270 w 405"/>
                    <a:gd name="T3" fmla="*/ 0 h 42"/>
                    <a:gd name="T4" fmla="*/ 275 w 405"/>
                    <a:gd name="T5" fmla="*/ 22 h 42"/>
                    <a:gd name="T6" fmla="*/ 405 w 405"/>
                    <a:gd name="T7" fmla="*/ 22 h 42"/>
                    <a:gd name="T8" fmla="*/ 405 w 405"/>
                    <a:gd name="T9" fmla="*/ 42 h 42"/>
                    <a:gd name="T10" fmla="*/ 0 w 405"/>
                    <a:gd name="T11" fmla="*/ 42 h 42"/>
                    <a:gd name="T12" fmla="*/ 0 w 405"/>
                    <a:gd name="T13" fmla="*/ 21 h 42"/>
                    <a:gd name="T14" fmla="*/ 115 w 405"/>
                    <a:gd name="T15" fmla="*/ 21 h 42"/>
                    <a:gd name="T16" fmla="*/ 120 w 405"/>
                    <a:gd name="T17" fmla="*/ 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05" h="42">
                      <a:moveTo>
                        <a:pt x="120" y="0"/>
                      </a:moveTo>
                      <a:lnTo>
                        <a:pt x="270" y="0"/>
                      </a:lnTo>
                      <a:lnTo>
                        <a:pt x="275" y="22"/>
                      </a:lnTo>
                      <a:lnTo>
                        <a:pt x="405" y="22"/>
                      </a:lnTo>
                      <a:lnTo>
                        <a:pt x="405" y="42"/>
                      </a:lnTo>
                      <a:lnTo>
                        <a:pt x="0" y="42"/>
                      </a:lnTo>
                      <a:lnTo>
                        <a:pt x="0" y="21"/>
                      </a:lnTo>
                      <a:lnTo>
                        <a:pt x="115" y="21"/>
                      </a:lnTo>
                      <a:lnTo>
                        <a:pt x="120" y="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510" name="Rectangle 526"/>
                <p:cNvSpPr>
                  <a:spLocks noChangeArrowheads="1"/>
                </p:cNvSpPr>
                <p:nvPr/>
              </p:nvSpPr>
              <p:spPr bwMode="auto">
                <a:xfrm>
                  <a:off x="1408" y="1969"/>
                  <a:ext cx="6" cy="2"/>
                </a:xfrm>
                <a:prstGeom prst="rect">
                  <a:avLst/>
                </a:pr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511" name="Freeform 527"/>
                <p:cNvSpPr>
                  <a:spLocks/>
                </p:cNvSpPr>
                <p:nvPr/>
              </p:nvSpPr>
              <p:spPr bwMode="auto">
                <a:xfrm>
                  <a:off x="1420" y="1959"/>
                  <a:ext cx="53" cy="14"/>
                </a:xfrm>
                <a:custGeom>
                  <a:avLst/>
                  <a:gdLst>
                    <a:gd name="T0" fmla="*/ 44 w 212"/>
                    <a:gd name="T1" fmla="*/ 0 h 55"/>
                    <a:gd name="T2" fmla="*/ 165 w 212"/>
                    <a:gd name="T3" fmla="*/ 0 h 55"/>
                    <a:gd name="T4" fmla="*/ 212 w 212"/>
                    <a:gd name="T5" fmla="*/ 55 h 55"/>
                    <a:gd name="T6" fmla="*/ 0 w 212"/>
                    <a:gd name="T7" fmla="*/ 55 h 55"/>
                    <a:gd name="T8" fmla="*/ 44 w 212"/>
                    <a:gd name="T9" fmla="*/ 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2" h="55">
                      <a:moveTo>
                        <a:pt x="44" y="0"/>
                      </a:moveTo>
                      <a:lnTo>
                        <a:pt x="165" y="0"/>
                      </a:lnTo>
                      <a:lnTo>
                        <a:pt x="212" y="55"/>
                      </a:lnTo>
                      <a:lnTo>
                        <a:pt x="0" y="55"/>
                      </a:lnTo>
                      <a:lnTo>
                        <a:pt x="44" y="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512" name="Rectangle 528"/>
                <p:cNvSpPr>
                  <a:spLocks noChangeArrowheads="1"/>
                </p:cNvSpPr>
                <p:nvPr/>
              </p:nvSpPr>
              <p:spPr bwMode="auto">
                <a:xfrm>
                  <a:off x="1475" y="1963"/>
                  <a:ext cx="12" cy="7"/>
                </a:xfrm>
                <a:prstGeom prst="rect">
                  <a:avLst/>
                </a:pr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grpSp>
              <p:nvGrpSpPr>
                <p:cNvPr id="170513" name="Group 529"/>
                <p:cNvGrpSpPr>
                  <a:grpSpLocks/>
                </p:cNvGrpSpPr>
                <p:nvPr/>
              </p:nvGrpSpPr>
              <p:grpSpPr bwMode="auto">
                <a:xfrm>
                  <a:off x="1482" y="1892"/>
                  <a:ext cx="37" cy="8"/>
                  <a:chOff x="1482" y="1892"/>
                  <a:chExt cx="37" cy="8"/>
                </a:xfrm>
              </p:grpSpPr>
              <p:sp>
                <p:nvSpPr>
                  <p:cNvPr id="170514" name="Oval 530"/>
                  <p:cNvSpPr>
                    <a:spLocks noChangeArrowheads="1"/>
                  </p:cNvSpPr>
                  <p:nvPr/>
                </p:nvSpPr>
                <p:spPr bwMode="auto">
                  <a:xfrm>
                    <a:off x="1482" y="1892"/>
                    <a:ext cx="14" cy="8"/>
                  </a:xfrm>
                  <a:prstGeom prst="ellipse">
                    <a:avLst/>
                  </a:prstGeom>
                  <a:solidFill>
                    <a:srgbClr val="202020"/>
                  </a:solidFill>
                  <a:ln w="4763">
                    <a:solidFill>
                      <a:srgbClr val="20202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515" name="Freeform 531"/>
                  <p:cNvSpPr>
                    <a:spLocks/>
                  </p:cNvSpPr>
                  <p:nvPr/>
                </p:nvSpPr>
                <p:spPr bwMode="auto">
                  <a:xfrm>
                    <a:off x="1489" y="1893"/>
                    <a:ext cx="30" cy="7"/>
                  </a:xfrm>
                  <a:custGeom>
                    <a:avLst/>
                    <a:gdLst>
                      <a:gd name="T0" fmla="*/ 8 w 120"/>
                      <a:gd name="T1" fmla="*/ 12 h 28"/>
                      <a:gd name="T2" fmla="*/ 120 w 120"/>
                      <a:gd name="T3" fmla="*/ 0 h 28"/>
                      <a:gd name="T4" fmla="*/ 120 w 120"/>
                      <a:gd name="T5" fmla="*/ 14 h 28"/>
                      <a:gd name="T6" fmla="*/ 0 w 120"/>
                      <a:gd name="T7" fmla="*/ 28 h 28"/>
                      <a:gd name="T8" fmla="*/ 8 w 120"/>
                      <a:gd name="T9" fmla="*/ 12 h 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0" h="28">
                        <a:moveTo>
                          <a:pt x="8" y="12"/>
                        </a:moveTo>
                        <a:lnTo>
                          <a:pt x="120" y="0"/>
                        </a:lnTo>
                        <a:lnTo>
                          <a:pt x="120" y="14"/>
                        </a:lnTo>
                        <a:lnTo>
                          <a:pt x="0" y="28"/>
                        </a:lnTo>
                        <a:lnTo>
                          <a:pt x="8" y="12"/>
                        </a:lnTo>
                        <a:close/>
                      </a:path>
                    </a:pathLst>
                  </a:custGeom>
                  <a:solidFill>
                    <a:srgbClr val="20202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  <p:grpSp>
              <p:nvGrpSpPr>
                <p:cNvPr id="170516" name="Group 532"/>
                <p:cNvGrpSpPr>
                  <a:grpSpLocks/>
                </p:cNvGrpSpPr>
                <p:nvPr/>
              </p:nvGrpSpPr>
              <p:grpSpPr bwMode="auto">
                <a:xfrm>
                  <a:off x="1482" y="1891"/>
                  <a:ext cx="36" cy="9"/>
                  <a:chOff x="1482" y="1891"/>
                  <a:chExt cx="36" cy="9"/>
                </a:xfrm>
              </p:grpSpPr>
              <p:sp>
                <p:nvSpPr>
                  <p:cNvPr id="170517" name="Oval 533"/>
                  <p:cNvSpPr>
                    <a:spLocks noChangeArrowheads="1"/>
                  </p:cNvSpPr>
                  <p:nvPr/>
                </p:nvSpPr>
                <p:spPr bwMode="auto">
                  <a:xfrm>
                    <a:off x="1482" y="1891"/>
                    <a:ext cx="14" cy="9"/>
                  </a:xfrm>
                  <a:prstGeom prst="ellipse">
                    <a:avLst/>
                  </a:prstGeom>
                  <a:solidFill>
                    <a:srgbClr val="6060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518" name="Freeform 534"/>
                  <p:cNvSpPr>
                    <a:spLocks/>
                  </p:cNvSpPr>
                  <p:nvPr/>
                </p:nvSpPr>
                <p:spPr bwMode="auto">
                  <a:xfrm>
                    <a:off x="1489" y="1891"/>
                    <a:ext cx="29" cy="7"/>
                  </a:xfrm>
                  <a:custGeom>
                    <a:avLst/>
                    <a:gdLst>
                      <a:gd name="T0" fmla="*/ 8 w 117"/>
                      <a:gd name="T1" fmla="*/ 13 h 29"/>
                      <a:gd name="T2" fmla="*/ 117 w 117"/>
                      <a:gd name="T3" fmla="*/ 0 h 29"/>
                      <a:gd name="T4" fmla="*/ 117 w 117"/>
                      <a:gd name="T5" fmla="*/ 15 h 29"/>
                      <a:gd name="T6" fmla="*/ 0 w 117"/>
                      <a:gd name="T7" fmla="*/ 29 h 29"/>
                      <a:gd name="T8" fmla="*/ 8 w 117"/>
                      <a:gd name="T9" fmla="*/ 13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17" h="29">
                        <a:moveTo>
                          <a:pt x="8" y="13"/>
                        </a:moveTo>
                        <a:lnTo>
                          <a:pt x="117" y="0"/>
                        </a:lnTo>
                        <a:lnTo>
                          <a:pt x="117" y="15"/>
                        </a:lnTo>
                        <a:lnTo>
                          <a:pt x="0" y="29"/>
                        </a:lnTo>
                        <a:lnTo>
                          <a:pt x="8" y="13"/>
                        </a:lnTo>
                        <a:close/>
                      </a:path>
                    </a:pathLst>
                  </a:custGeom>
                  <a:solidFill>
                    <a:srgbClr val="6060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</p:grpSp>
        </p:grpSp>
        <p:grpSp>
          <p:nvGrpSpPr>
            <p:cNvPr id="170519" name="Group 535"/>
            <p:cNvGrpSpPr>
              <a:grpSpLocks/>
            </p:cNvGrpSpPr>
            <p:nvPr/>
          </p:nvGrpSpPr>
          <p:grpSpPr bwMode="auto">
            <a:xfrm>
              <a:off x="1342" y="1762"/>
              <a:ext cx="211" cy="21"/>
              <a:chOff x="1342" y="1762"/>
              <a:chExt cx="211" cy="21"/>
            </a:xfrm>
          </p:grpSpPr>
          <p:grpSp>
            <p:nvGrpSpPr>
              <p:cNvPr id="170520" name="Group 536"/>
              <p:cNvGrpSpPr>
                <a:grpSpLocks/>
              </p:cNvGrpSpPr>
              <p:nvPr/>
            </p:nvGrpSpPr>
            <p:grpSpPr bwMode="auto">
              <a:xfrm>
                <a:off x="1365" y="1763"/>
                <a:ext cx="162" cy="20"/>
                <a:chOff x="1365" y="1763"/>
                <a:chExt cx="162" cy="20"/>
              </a:xfrm>
            </p:grpSpPr>
            <p:sp>
              <p:nvSpPr>
                <p:cNvPr id="170521" name="Freeform 537"/>
                <p:cNvSpPr>
                  <a:spLocks/>
                </p:cNvSpPr>
                <p:nvPr/>
              </p:nvSpPr>
              <p:spPr bwMode="auto">
                <a:xfrm>
                  <a:off x="1365" y="1763"/>
                  <a:ext cx="6" cy="19"/>
                </a:xfrm>
                <a:custGeom>
                  <a:avLst/>
                  <a:gdLst>
                    <a:gd name="T0" fmla="*/ 0 w 23"/>
                    <a:gd name="T1" fmla="*/ 2 h 78"/>
                    <a:gd name="T2" fmla="*/ 0 w 23"/>
                    <a:gd name="T3" fmla="*/ 78 h 78"/>
                    <a:gd name="T4" fmla="*/ 23 w 23"/>
                    <a:gd name="T5" fmla="*/ 76 h 78"/>
                    <a:gd name="T6" fmla="*/ 23 w 23"/>
                    <a:gd name="T7" fmla="*/ 0 h 78"/>
                    <a:gd name="T8" fmla="*/ 0 w 23"/>
                    <a:gd name="T9" fmla="*/ 2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78">
                      <a:moveTo>
                        <a:pt x="0" y="2"/>
                      </a:moveTo>
                      <a:lnTo>
                        <a:pt x="0" y="78"/>
                      </a:lnTo>
                      <a:lnTo>
                        <a:pt x="23" y="76"/>
                      </a:lnTo>
                      <a:lnTo>
                        <a:pt x="23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522" name="Freeform 538"/>
                <p:cNvSpPr>
                  <a:spLocks/>
                </p:cNvSpPr>
                <p:nvPr/>
              </p:nvSpPr>
              <p:spPr bwMode="auto">
                <a:xfrm>
                  <a:off x="1370" y="1763"/>
                  <a:ext cx="6" cy="19"/>
                </a:xfrm>
                <a:custGeom>
                  <a:avLst/>
                  <a:gdLst>
                    <a:gd name="T0" fmla="*/ 0 w 23"/>
                    <a:gd name="T1" fmla="*/ 2 h 78"/>
                    <a:gd name="T2" fmla="*/ 0 w 23"/>
                    <a:gd name="T3" fmla="*/ 78 h 78"/>
                    <a:gd name="T4" fmla="*/ 23 w 23"/>
                    <a:gd name="T5" fmla="*/ 76 h 78"/>
                    <a:gd name="T6" fmla="*/ 23 w 23"/>
                    <a:gd name="T7" fmla="*/ 0 h 78"/>
                    <a:gd name="T8" fmla="*/ 0 w 23"/>
                    <a:gd name="T9" fmla="*/ 2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78">
                      <a:moveTo>
                        <a:pt x="0" y="2"/>
                      </a:moveTo>
                      <a:lnTo>
                        <a:pt x="0" y="78"/>
                      </a:lnTo>
                      <a:lnTo>
                        <a:pt x="23" y="76"/>
                      </a:lnTo>
                      <a:lnTo>
                        <a:pt x="23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523" name="Freeform 539"/>
                <p:cNvSpPr>
                  <a:spLocks/>
                </p:cNvSpPr>
                <p:nvPr/>
              </p:nvSpPr>
              <p:spPr bwMode="auto">
                <a:xfrm>
                  <a:off x="1376" y="1763"/>
                  <a:ext cx="6" cy="19"/>
                </a:xfrm>
                <a:custGeom>
                  <a:avLst/>
                  <a:gdLst>
                    <a:gd name="T0" fmla="*/ 0 w 22"/>
                    <a:gd name="T1" fmla="*/ 2 h 78"/>
                    <a:gd name="T2" fmla="*/ 0 w 22"/>
                    <a:gd name="T3" fmla="*/ 78 h 78"/>
                    <a:gd name="T4" fmla="*/ 22 w 22"/>
                    <a:gd name="T5" fmla="*/ 76 h 78"/>
                    <a:gd name="T6" fmla="*/ 22 w 22"/>
                    <a:gd name="T7" fmla="*/ 0 h 78"/>
                    <a:gd name="T8" fmla="*/ 0 w 22"/>
                    <a:gd name="T9" fmla="*/ 2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78">
                      <a:moveTo>
                        <a:pt x="0" y="2"/>
                      </a:moveTo>
                      <a:lnTo>
                        <a:pt x="0" y="78"/>
                      </a:lnTo>
                      <a:lnTo>
                        <a:pt x="22" y="76"/>
                      </a:lnTo>
                      <a:lnTo>
                        <a:pt x="22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524" name="Freeform 540"/>
                <p:cNvSpPr>
                  <a:spLocks/>
                </p:cNvSpPr>
                <p:nvPr/>
              </p:nvSpPr>
              <p:spPr bwMode="auto">
                <a:xfrm>
                  <a:off x="1382" y="1763"/>
                  <a:ext cx="5" cy="19"/>
                </a:xfrm>
                <a:custGeom>
                  <a:avLst/>
                  <a:gdLst>
                    <a:gd name="T0" fmla="*/ 0 w 22"/>
                    <a:gd name="T1" fmla="*/ 2 h 78"/>
                    <a:gd name="T2" fmla="*/ 0 w 22"/>
                    <a:gd name="T3" fmla="*/ 78 h 78"/>
                    <a:gd name="T4" fmla="*/ 22 w 22"/>
                    <a:gd name="T5" fmla="*/ 76 h 78"/>
                    <a:gd name="T6" fmla="*/ 22 w 22"/>
                    <a:gd name="T7" fmla="*/ 0 h 78"/>
                    <a:gd name="T8" fmla="*/ 0 w 22"/>
                    <a:gd name="T9" fmla="*/ 2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78">
                      <a:moveTo>
                        <a:pt x="0" y="2"/>
                      </a:moveTo>
                      <a:lnTo>
                        <a:pt x="0" y="78"/>
                      </a:lnTo>
                      <a:lnTo>
                        <a:pt x="22" y="76"/>
                      </a:lnTo>
                      <a:lnTo>
                        <a:pt x="22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grpSp>
              <p:nvGrpSpPr>
                <p:cNvPr id="170525" name="Group 541"/>
                <p:cNvGrpSpPr>
                  <a:grpSpLocks/>
                </p:cNvGrpSpPr>
                <p:nvPr/>
              </p:nvGrpSpPr>
              <p:grpSpPr bwMode="auto">
                <a:xfrm>
                  <a:off x="1387" y="1763"/>
                  <a:ext cx="23" cy="20"/>
                  <a:chOff x="1387" y="1763"/>
                  <a:chExt cx="23" cy="20"/>
                </a:xfrm>
              </p:grpSpPr>
              <p:sp>
                <p:nvSpPr>
                  <p:cNvPr id="170526" name="Freeform 542"/>
                  <p:cNvSpPr>
                    <a:spLocks/>
                  </p:cNvSpPr>
                  <p:nvPr/>
                </p:nvSpPr>
                <p:spPr bwMode="auto">
                  <a:xfrm>
                    <a:off x="1387" y="1763"/>
                    <a:ext cx="6" cy="20"/>
                  </a:xfrm>
                  <a:custGeom>
                    <a:avLst/>
                    <a:gdLst>
                      <a:gd name="T0" fmla="*/ 0 w 23"/>
                      <a:gd name="T1" fmla="*/ 2 h 77"/>
                      <a:gd name="T2" fmla="*/ 0 w 23"/>
                      <a:gd name="T3" fmla="*/ 77 h 77"/>
                      <a:gd name="T4" fmla="*/ 23 w 23"/>
                      <a:gd name="T5" fmla="*/ 76 h 77"/>
                      <a:gd name="T6" fmla="*/ 23 w 23"/>
                      <a:gd name="T7" fmla="*/ 0 h 77"/>
                      <a:gd name="T8" fmla="*/ 0 w 23"/>
                      <a:gd name="T9" fmla="*/ 2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77">
                        <a:moveTo>
                          <a:pt x="0" y="2"/>
                        </a:moveTo>
                        <a:lnTo>
                          <a:pt x="0" y="77"/>
                        </a:lnTo>
                        <a:lnTo>
                          <a:pt x="23" y="76"/>
                        </a:lnTo>
                        <a:lnTo>
                          <a:pt x="23" y="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527" name="Freeform 543"/>
                  <p:cNvSpPr>
                    <a:spLocks/>
                  </p:cNvSpPr>
                  <p:nvPr/>
                </p:nvSpPr>
                <p:spPr bwMode="auto">
                  <a:xfrm>
                    <a:off x="1393" y="1763"/>
                    <a:ext cx="6" cy="20"/>
                  </a:xfrm>
                  <a:custGeom>
                    <a:avLst/>
                    <a:gdLst>
                      <a:gd name="T0" fmla="*/ 0 w 23"/>
                      <a:gd name="T1" fmla="*/ 2 h 77"/>
                      <a:gd name="T2" fmla="*/ 0 w 23"/>
                      <a:gd name="T3" fmla="*/ 77 h 77"/>
                      <a:gd name="T4" fmla="*/ 23 w 23"/>
                      <a:gd name="T5" fmla="*/ 76 h 77"/>
                      <a:gd name="T6" fmla="*/ 23 w 23"/>
                      <a:gd name="T7" fmla="*/ 0 h 77"/>
                      <a:gd name="T8" fmla="*/ 0 w 23"/>
                      <a:gd name="T9" fmla="*/ 2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77">
                        <a:moveTo>
                          <a:pt x="0" y="2"/>
                        </a:moveTo>
                        <a:lnTo>
                          <a:pt x="0" y="77"/>
                        </a:lnTo>
                        <a:lnTo>
                          <a:pt x="23" y="76"/>
                        </a:lnTo>
                        <a:lnTo>
                          <a:pt x="23" y="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528" name="Freeform 544"/>
                  <p:cNvSpPr>
                    <a:spLocks/>
                  </p:cNvSpPr>
                  <p:nvPr/>
                </p:nvSpPr>
                <p:spPr bwMode="auto">
                  <a:xfrm>
                    <a:off x="1399" y="1763"/>
                    <a:ext cx="5" cy="20"/>
                  </a:xfrm>
                  <a:custGeom>
                    <a:avLst/>
                    <a:gdLst>
                      <a:gd name="T0" fmla="*/ 0 w 23"/>
                      <a:gd name="T1" fmla="*/ 2 h 77"/>
                      <a:gd name="T2" fmla="*/ 0 w 23"/>
                      <a:gd name="T3" fmla="*/ 77 h 77"/>
                      <a:gd name="T4" fmla="*/ 23 w 23"/>
                      <a:gd name="T5" fmla="*/ 76 h 77"/>
                      <a:gd name="T6" fmla="*/ 23 w 23"/>
                      <a:gd name="T7" fmla="*/ 0 h 77"/>
                      <a:gd name="T8" fmla="*/ 0 w 23"/>
                      <a:gd name="T9" fmla="*/ 2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77">
                        <a:moveTo>
                          <a:pt x="0" y="2"/>
                        </a:moveTo>
                        <a:lnTo>
                          <a:pt x="0" y="77"/>
                        </a:lnTo>
                        <a:lnTo>
                          <a:pt x="23" y="76"/>
                        </a:lnTo>
                        <a:lnTo>
                          <a:pt x="23" y="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529" name="Freeform 545"/>
                  <p:cNvSpPr>
                    <a:spLocks/>
                  </p:cNvSpPr>
                  <p:nvPr/>
                </p:nvSpPr>
                <p:spPr bwMode="auto">
                  <a:xfrm>
                    <a:off x="1404" y="1763"/>
                    <a:ext cx="6" cy="20"/>
                  </a:xfrm>
                  <a:custGeom>
                    <a:avLst/>
                    <a:gdLst>
                      <a:gd name="T0" fmla="*/ 0 w 21"/>
                      <a:gd name="T1" fmla="*/ 2 h 77"/>
                      <a:gd name="T2" fmla="*/ 0 w 21"/>
                      <a:gd name="T3" fmla="*/ 77 h 77"/>
                      <a:gd name="T4" fmla="*/ 21 w 21"/>
                      <a:gd name="T5" fmla="*/ 76 h 77"/>
                      <a:gd name="T6" fmla="*/ 21 w 21"/>
                      <a:gd name="T7" fmla="*/ 0 h 77"/>
                      <a:gd name="T8" fmla="*/ 0 w 21"/>
                      <a:gd name="T9" fmla="*/ 2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1" h="77">
                        <a:moveTo>
                          <a:pt x="0" y="2"/>
                        </a:moveTo>
                        <a:lnTo>
                          <a:pt x="0" y="77"/>
                        </a:lnTo>
                        <a:lnTo>
                          <a:pt x="21" y="76"/>
                        </a:lnTo>
                        <a:lnTo>
                          <a:pt x="21" y="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  <p:grpSp>
              <p:nvGrpSpPr>
                <p:cNvPr id="170530" name="Group 546"/>
                <p:cNvGrpSpPr>
                  <a:grpSpLocks/>
                </p:cNvGrpSpPr>
                <p:nvPr/>
              </p:nvGrpSpPr>
              <p:grpSpPr bwMode="auto">
                <a:xfrm>
                  <a:off x="1410" y="1763"/>
                  <a:ext cx="44" cy="20"/>
                  <a:chOff x="1410" y="1763"/>
                  <a:chExt cx="44" cy="20"/>
                </a:xfrm>
              </p:grpSpPr>
              <p:grpSp>
                <p:nvGrpSpPr>
                  <p:cNvPr id="170531" name="Group 547"/>
                  <p:cNvGrpSpPr>
                    <a:grpSpLocks/>
                  </p:cNvGrpSpPr>
                  <p:nvPr/>
                </p:nvGrpSpPr>
                <p:grpSpPr bwMode="auto">
                  <a:xfrm>
                    <a:off x="1410" y="1763"/>
                    <a:ext cx="22" cy="19"/>
                    <a:chOff x="1410" y="1763"/>
                    <a:chExt cx="22" cy="19"/>
                  </a:xfrm>
                </p:grpSpPr>
                <p:sp>
                  <p:nvSpPr>
                    <p:cNvPr id="170532" name="Freeform 548"/>
                    <p:cNvSpPr>
                      <a:spLocks/>
                    </p:cNvSpPr>
                    <p:nvPr/>
                  </p:nvSpPr>
                  <p:spPr bwMode="auto">
                    <a:xfrm>
                      <a:off x="1410" y="1763"/>
                      <a:ext cx="5" cy="19"/>
                    </a:xfrm>
                    <a:custGeom>
                      <a:avLst/>
                      <a:gdLst>
                        <a:gd name="T0" fmla="*/ 0 w 23"/>
                        <a:gd name="T1" fmla="*/ 2 h 78"/>
                        <a:gd name="T2" fmla="*/ 0 w 23"/>
                        <a:gd name="T3" fmla="*/ 78 h 78"/>
                        <a:gd name="T4" fmla="*/ 23 w 23"/>
                        <a:gd name="T5" fmla="*/ 76 h 78"/>
                        <a:gd name="T6" fmla="*/ 23 w 23"/>
                        <a:gd name="T7" fmla="*/ 0 h 78"/>
                        <a:gd name="T8" fmla="*/ 0 w 23"/>
                        <a:gd name="T9" fmla="*/ 2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8">
                          <a:moveTo>
                            <a:pt x="0" y="2"/>
                          </a:moveTo>
                          <a:lnTo>
                            <a:pt x="0" y="78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533" name="Freeform 549"/>
                    <p:cNvSpPr>
                      <a:spLocks/>
                    </p:cNvSpPr>
                    <p:nvPr/>
                  </p:nvSpPr>
                  <p:spPr bwMode="auto">
                    <a:xfrm>
                      <a:off x="1415" y="1763"/>
                      <a:ext cx="6" cy="19"/>
                    </a:xfrm>
                    <a:custGeom>
                      <a:avLst/>
                      <a:gdLst>
                        <a:gd name="T0" fmla="*/ 0 w 22"/>
                        <a:gd name="T1" fmla="*/ 2 h 78"/>
                        <a:gd name="T2" fmla="*/ 0 w 22"/>
                        <a:gd name="T3" fmla="*/ 78 h 78"/>
                        <a:gd name="T4" fmla="*/ 22 w 22"/>
                        <a:gd name="T5" fmla="*/ 76 h 78"/>
                        <a:gd name="T6" fmla="*/ 22 w 22"/>
                        <a:gd name="T7" fmla="*/ 0 h 78"/>
                        <a:gd name="T8" fmla="*/ 0 w 22"/>
                        <a:gd name="T9" fmla="*/ 2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8">
                          <a:moveTo>
                            <a:pt x="0" y="2"/>
                          </a:moveTo>
                          <a:lnTo>
                            <a:pt x="0" y="78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534" name="Freeform 550"/>
                    <p:cNvSpPr>
                      <a:spLocks/>
                    </p:cNvSpPr>
                    <p:nvPr/>
                  </p:nvSpPr>
                  <p:spPr bwMode="auto">
                    <a:xfrm>
                      <a:off x="1421" y="1763"/>
                      <a:ext cx="5" cy="19"/>
                    </a:xfrm>
                    <a:custGeom>
                      <a:avLst/>
                      <a:gdLst>
                        <a:gd name="T0" fmla="*/ 0 w 22"/>
                        <a:gd name="T1" fmla="*/ 2 h 78"/>
                        <a:gd name="T2" fmla="*/ 0 w 22"/>
                        <a:gd name="T3" fmla="*/ 78 h 78"/>
                        <a:gd name="T4" fmla="*/ 22 w 22"/>
                        <a:gd name="T5" fmla="*/ 76 h 78"/>
                        <a:gd name="T6" fmla="*/ 22 w 22"/>
                        <a:gd name="T7" fmla="*/ 0 h 78"/>
                        <a:gd name="T8" fmla="*/ 0 w 22"/>
                        <a:gd name="T9" fmla="*/ 2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8">
                          <a:moveTo>
                            <a:pt x="0" y="2"/>
                          </a:moveTo>
                          <a:lnTo>
                            <a:pt x="0" y="78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535" name="Freeform 551"/>
                    <p:cNvSpPr>
                      <a:spLocks/>
                    </p:cNvSpPr>
                    <p:nvPr/>
                  </p:nvSpPr>
                  <p:spPr bwMode="auto">
                    <a:xfrm>
                      <a:off x="1426" y="1763"/>
                      <a:ext cx="6" cy="19"/>
                    </a:xfrm>
                    <a:custGeom>
                      <a:avLst/>
                      <a:gdLst>
                        <a:gd name="T0" fmla="*/ 0 w 23"/>
                        <a:gd name="T1" fmla="*/ 2 h 78"/>
                        <a:gd name="T2" fmla="*/ 0 w 23"/>
                        <a:gd name="T3" fmla="*/ 78 h 78"/>
                        <a:gd name="T4" fmla="*/ 23 w 23"/>
                        <a:gd name="T5" fmla="*/ 76 h 78"/>
                        <a:gd name="T6" fmla="*/ 23 w 23"/>
                        <a:gd name="T7" fmla="*/ 0 h 78"/>
                        <a:gd name="T8" fmla="*/ 0 w 23"/>
                        <a:gd name="T9" fmla="*/ 2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8">
                          <a:moveTo>
                            <a:pt x="0" y="2"/>
                          </a:moveTo>
                          <a:lnTo>
                            <a:pt x="0" y="78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</p:grpSp>
              <p:grpSp>
                <p:nvGrpSpPr>
                  <p:cNvPr id="170536" name="Group 552"/>
                  <p:cNvGrpSpPr>
                    <a:grpSpLocks/>
                  </p:cNvGrpSpPr>
                  <p:nvPr/>
                </p:nvGrpSpPr>
                <p:grpSpPr bwMode="auto">
                  <a:xfrm>
                    <a:off x="1432" y="1763"/>
                    <a:ext cx="22" cy="20"/>
                    <a:chOff x="1432" y="1763"/>
                    <a:chExt cx="22" cy="20"/>
                  </a:xfrm>
                </p:grpSpPr>
                <p:sp>
                  <p:nvSpPr>
                    <p:cNvPr id="170537" name="Freeform 553"/>
                    <p:cNvSpPr>
                      <a:spLocks/>
                    </p:cNvSpPr>
                    <p:nvPr/>
                  </p:nvSpPr>
                  <p:spPr bwMode="auto">
                    <a:xfrm>
                      <a:off x="1432" y="1763"/>
                      <a:ext cx="6" cy="20"/>
                    </a:xfrm>
                    <a:custGeom>
                      <a:avLst/>
                      <a:gdLst>
                        <a:gd name="T0" fmla="*/ 0 w 23"/>
                        <a:gd name="T1" fmla="*/ 2 h 77"/>
                        <a:gd name="T2" fmla="*/ 0 w 23"/>
                        <a:gd name="T3" fmla="*/ 77 h 77"/>
                        <a:gd name="T4" fmla="*/ 23 w 23"/>
                        <a:gd name="T5" fmla="*/ 76 h 77"/>
                        <a:gd name="T6" fmla="*/ 23 w 23"/>
                        <a:gd name="T7" fmla="*/ 0 h 77"/>
                        <a:gd name="T8" fmla="*/ 0 w 23"/>
                        <a:gd name="T9" fmla="*/ 2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7">
                          <a:moveTo>
                            <a:pt x="0" y="2"/>
                          </a:moveTo>
                          <a:lnTo>
                            <a:pt x="0" y="77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538" name="Freeform 554"/>
                    <p:cNvSpPr>
                      <a:spLocks/>
                    </p:cNvSpPr>
                    <p:nvPr/>
                  </p:nvSpPr>
                  <p:spPr bwMode="auto">
                    <a:xfrm>
                      <a:off x="1437" y="1763"/>
                      <a:ext cx="6" cy="20"/>
                    </a:xfrm>
                    <a:custGeom>
                      <a:avLst/>
                      <a:gdLst>
                        <a:gd name="T0" fmla="*/ 0 w 23"/>
                        <a:gd name="T1" fmla="*/ 2 h 77"/>
                        <a:gd name="T2" fmla="*/ 0 w 23"/>
                        <a:gd name="T3" fmla="*/ 77 h 77"/>
                        <a:gd name="T4" fmla="*/ 23 w 23"/>
                        <a:gd name="T5" fmla="*/ 76 h 77"/>
                        <a:gd name="T6" fmla="*/ 23 w 23"/>
                        <a:gd name="T7" fmla="*/ 0 h 77"/>
                        <a:gd name="T8" fmla="*/ 0 w 23"/>
                        <a:gd name="T9" fmla="*/ 2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7">
                          <a:moveTo>
                            <a:pt x="0" y="2"/>
                          </a:moveTo>
                          <a:lnTo>
                            <a:pt x="0" y="77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539" name="Freeform 555"/>
                    <p:cNvSpPr>
                      <a:spLocks/>
                    </p:cNvSpPr>
                    <p:nvPr/>
                  </p:nvSpPr>
                  <p:spPr bwMode="auto">
                    <a:xfrm>
                      <a:off x="1443" y="1763"/>
                      <a:ext cx="5" cy="20"/>
                    </a:xfrm>
                    <a:custGeom>
                      <a:avLst/>
                      <a:gdLst>
                        <a:gd name="T0" fmla="*/ 0 w 22"/>
                        <a:gd name="T1" fmla="*/ 2 h 77"/>
                        <a:gd name="T2" fmla="*/ 0 w 22"/>
                        <a:gd name="T3" fmla="*/ 77 h 77"/>
                        <a:gd name="T4" fmla="*/ 22 w 22"/>
                        <a:gd name="T5" fmla="*/ 76 h 77"/>
                        <a:gd name="T6" fmla="*/ 22 w 22"/>
                        <a:gd name="T7" fmla="*/ 0 h 77"/>
                        <a:gd name="T8" fmla="*/ 0 w 22"/>
                        <a:gd name="T9" fmla="*/ 2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7">
                          <a:moveTo>
                            <a:pt x="0" y="2"/>
                          </a:moveTo>
                          <a:lnTo>
                            <a:pt x="0" y="77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540" name="Freeform 556"/>
                    <p:cNvSpPr>
                      <a:spLocks/>
                    </p:cNvSpPr>
                    <p:nvPr/>
                  </p:nvSpPr>
                  <p:spPr bwMode="auto">
                    <a:xfrm>
                      <a:off x="1448" y="1763"/>
                      <a:ext cx="6" cy="20"/>
                    </a:xfrm>
                    <a:custGeom>
                      <a:avLst/>
                      <a:gdLst>
                        <a:gd name="T0" fmla="*/ 0 w 22"/>
                        <a:gd name="T1" fmla="*/ 2 h 77"/>
                        <a:gd name="T2" fmla="*/ 0 w 22"/>
                        <a:gd name="T3" fmla="*/ 77 h 77"/>
                        <a:gd name="T4" fmla="*/ 22 w 22"/>
                        <a:gd name="T5" fmla="*/ 76 h 77"/>
                        <a:gd name="T6" fmla="*/ 22 w 22"/>
                        <a:gd name="T7" fmla="*/ 0 h 77"/>
                        <a:gd name="T8" fmla="*/ 0 w 22"/>
                        <a:gd name="T9" fmla="*/ 2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7">
                          <a:moveTo>
                            <a:pt x="0" y="2"/>
                          </a:moveTo>
                          <a:lnTo>
                            <a:pt x="0" y="77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</p:grpSp>
            </p:grpSp>
            <p:grpSp>
              <p:nvGrpSpPr>
                <p:cNvPr id="170541" name="Group 557"/>
                <p:cNvGrpSpPr>
                  <a:grpSpLocks/>
                </p:cNvGrpSpPr>
                <p:nvPr/>
              </p:nvGrpSpPr>
              <p:grpSpPr bwMode="auto">
                <a:xfrm>
                  <a:off x="1454" y="1763"/>
                  <a:ext cx="45" cy="20"/>
                  <a:chOff x="1454" y="1763"/>
                  <a:chExt cx="45" cy="20"/>
                </a:xfrm>
              </p:grpSpPr>
              <p:grpSp>
                <p:nvGrpSpPr>
                  <p:cNvPr id="170542" name="Group 558"/>
                  <p:cNvGrpSpPr>
                    <a:grpSpLocks/>
                  </p:cNvGrpSpPr>
                  <p:nvPr/>
                </p:nvGrpSpPr>
                <p:grpSpPr bwMode="auto">
                  <a:xfrm>
                    <a:off x="1454" y="1763"/>
                    <a:ext cx="22" cy="19"/>
                    <a:chOff x="1454" y="1763"/>
                    <a:chExt cx="22" cy="19"/>
                  </a:xfrm>
                </p:grpSpPr>
                <p:sp>
                  <p:nvSpPr>
                    <p:cNvPr id="170543" name="Freeform 559"/>
                    <p:cNvSpPr>
                      <a:spLocks/>
                    </p:cNvSpPr>
                    <p:nvPr/>
                  </p:nvSpPr>
                  <p:spPr bwMode="auto">
                    <a:xfrm>
                      <a:off x="1454" y="1763"/>
                      <a:ext cx="6" cy="19"/>
                    </a:xfrm>
                    <a:custGeom>
                      <a:avLst/>
                      <a:gdLst>
                        <a:gd name="T0" fmla="*/ 0 w 23"/>
                        <a:gd name="T1" fmla="*/ 2 h 78"/>
                        <a:gd name="T2" fmla="*/ 0 w 23"/>
                        <a:gd name="T3" fmla="*/ 78 h 78"/>
                        <a:gd name="T4" fmla="*/ 23 w 23"/>
                        <a:gd name="T5" fmla="*/ 76 h 78"/>
                        <a:gd name="T6" fmla="*/ 23 w 23"/>
                        <a:gd name="T7" fmla="*/ 0 h 78"/>
                        <a:gd name="T8" fmla="*/ 0 w 23"/>
                        <a:gd name="T9" fmla="*/ 2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8">
                          <a:moveTo>
                            <a:pt x="0" y="2"/>
                          </a:moveTo>
                          <a:lnTo>
                            <a:pt x="0" y="78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544" name="Freeform 560"/>
                    <p:cNvSpPr>
                      <a:spLocks/>
                    </p:cNvSpPr>
                    <p:nvPr/>
                  </p:nvSpPr>
                  <p:spPr bwMode="auto">
                    <a:xfrm>
                      <a:off x="1459" y="1763"/>
                      <a:ext cx="6" cy="19"/>
                    </a:xfrm>
                    <a:custGeom>
                      <a:avLst/>
                      <a:gdLst>
                        <a:gd name="T0" fmla="*/ 0 w 22"/>
                        <a:gd name="T1" fmla="*/ 2 h 78"/>
                        <a:gd name="T2" fmla="*/ 0 w 22"/>
                        <a:gd name="T3" fmla="*/ 78 h 78"/>
                        <a:gd name="T4" fmla="*/ 22 w 22"/>
                        <a:gd name="T5" fmla="*/ 76 h 78"/>
                        <a:gd name="T6" fmla="*/ 22 w 22"/>
                        <a:gd name="T7" fmla="*/ 0 h 78"/>
                        <a:gd name="T8" fmla="*/ 0 w 22"/>
                        <a:gd name="T9" fmla="*/ 2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8">
                          <a:moveTo>
                            <a:pt x="0" y="2"/>
                          </a:moveTo>
                          <a:lnTo>
                            <a:pt x="0" y="78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545" name="Freeform 561"/>
                    <p:cNvSpPr>
                      <a:spLocks/>
                    </p:cNvSpPr>
                    <p:nvPr/>
                  </p:nvSpPr>
                  <p:spPr bwMode="auto">
                    <a:xfrm>
                      <a:off x="1465" y="1763"/>
                      <a:ext cx="5" cy="19"/>
                    </a:xfrm>
                    <a:custGeom>
                      <a:avLst/>
                      <a:gdLst>
                        <a:gd name="T0" fmla="*/ 0 w 22"/>
                        <a:gd name="T1" fmla="*/ 2 h 78"/>
                        <a:gd name="T2" fmla="*/ 0 w 22"/>
                        <a:gd name="T3" fmla="*/ 78 h 78"/>
                        <a:gd name="T4" fmla="*/ 22 w 22"/>
                        <a:gd name="T5" fmla="*/ 76 h 78"/>
                        <a:gd name="T6" fmla="*/ 22 w 22"/>
                        <a:gd name="T7" fmla="*/ 0 h 78"/>
                        <a:gd name="T8" fmla="*/ 0 w 22"/>
                        <a:gd name="T9" fmla="*/ 2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8">
                          <a:moveTo>
                            <a:pt x="0" y="2"/>
                          </a:moveTo>
                          <a:lnTo>
                            <a:pt x="0" y="78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546" name="Freeform 562"/>
                    <p:cNvSpPr>
                      <a:spLocks/>
                    </p:cNvSpPr>
                    <p:nvPr/>
                  </p:nvSpPr>
                  <p:spPr bwMode="auto">
                    <a:xfrm>
                      <a:off x="1470" y="1763"/>
                      <a:ext cx="6" cy="19"/>
                    </a:xfrm>
                    <a:custGeom>
                      <a:avLst/>
                      <a:gdLst>
                        <a:gd name="T0" fmla="*/ 0 w 23"/>
                        <a:gd name="T1" fmla="*/ 2 h 78"/>
                        <a:gd name="T2" fmla="*/ 0 w 23"/>
                        <a:gd name="T3" fmla="*/ 78 h 78"/>
                        <a:gd name="T4" fmla="*/ 23 w 23"/>
                        <a:gd name="T5" fmla="*/ 76 h 78"/>
                        <a:gd name="T6" fmla="*/ 23 w 23"/>
                        <a:gd name="T7" fmla="*/ 0 h 78"/>
                        <a:gd name="T8" fmla="*/ 0 w 23"/>
                        <a:gd name="T9" fmla="*/ 2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8">
                          <a:moveTo>
                            <a:pt x="0" y="2"/>
                          </a:moveTo>
                          <a:lnTo>
                            <a:pt x="0" y="78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</p:grpSp>
              <p:grpSp>
                <p:nvGrpSpPr>
                  <p:cNvPr id="170547" name="Group 563"/>
                  <p:cNvGrpSpPr>
                    <a:grpSpLocks/>
                  </p:cNvGrpSpPr>
                  <p:nvPr/>
                </p:nvGrpSpPr>
                <p:grpSpPr bwMode="auto">
                  <a:xfrm>
                    <a:off x="1476" y="1763"/>
                    <a:ext cx="23" cy="20"/>
                    <a:chOff x="1476" y="1763"/>
                    <a:chExt cx="23" cy="20"/>
                  </a:xfrm>
                </p:grpSpPr>
                <p:sp>
                  <p:nvSpPr>
                    <p:cNvPr id="170548" name="Freeform 564"/>
                    <p:cNvSpPr>
                      <a:spLocks/>
                    </p:cNvSpPr>
                    <p:nvPr/>
                  </p:nvSpPr>
                  <p:spPr bwMode="auto">
                    <a:xfrm>
                      <a:off x="1476" y="1763"/>
                      <a:ext cx="6" cy="20"/>
                    </a:xfrm>
                    <a:custGeom>
                      <a:avLst/>
                      <a:gdLst>
                        <a:gd name="T0" fmla="*/ 0 w 23"/>
                        <a:gd name="T1" fmla="*/ 2 h 77"/>
                        <a:gd name="T2" fmla="*/ 0 w 23"/>
                        <a:gd name="T3" fmla="*/ 77 h 77"/>
                        <a:gd name="T4" fmla="*/ 23 w 23"/>
                        <a:gd name="T5" fmla="*/ 76 h 77"/>
                        <a:gd name="T6" fmla="*/ 23 w 23"/>
                        <a:gd name="T7" fmla="*/ 0 h 77"/>
                        <a:gd name="T8" fmla="*/ 0 w 23"/>
                        <a:gd name="T9" fmla="*/ 2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7">
                          <a:moveTo>
                            <a:pt x="0" y="2"/>
                          </a:moveTo>
                          <a:lnTo>
                            <a:pt x="0" y="77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549" name="Freeform 565"/>
                    <p:cNvSpPr>
                      <a:spLocks/>
                    </p:cNvSpPr>
                    <p:nvPr/>
                  </p:nvSpPr>
                  <p:spPr bwMode="auto">
                    <a:xfrm>
                      <a:off x="1482" y="1763"/>
                      <a:ext cx="6" cy="20"/>
                    </a:xfrm>
                    <a:custGeom>
                      <a:avLst/>
                      <a:gdLst>
                        <a:gd name="T0" fmla="*/ 0 w 23"/>
                        <a:gd name="T1" fmla="*/ 2 h 77"/>
                        <a:gd name="T2" fmla="*/ 0 w 23"/>
                        <a:gd name="T3" fmla="*/ 77 h 77"/>
                        <a:gd name="T4" fmla="*/ 23 w 23"/>
                        <a:gd name="T5" fmla="*/ 76 h 77"/>
                        <a:gd name="T6" fmla="*/ 23 w 23"/>
                        <a:gd name="T7" fmla="*/ 0 h 77"/>
                        <a:gd name="T8" fmla="*/ 0 w 23"/>
                        <a:gd name="T9" fmla="*/ 2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7">
                          <a:moveTo>
                            <a:pt x="0" y="2"/>
                          </a:moveTo>
                          <a:lnTo>
                            <a:pt x="0" y="77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550" name="Freeform 566"/>
                    <p:cNvSpPr>
                      <a:spLocks/>
                    </p:cNvSpPr>
                    <p:nvPr/>
                  </p:nvSpPr>
                  <p:spPr bwMode="auto">
                    <a:xfrm>
                      <a:off x="1488" y="1763"/>
                      <a:ext cx="5" cy="20"/>
                    </a:xfrm>
                    <a:custGeom>
                      <a:avLst/>
                      <a:gdLst>
                        <a:gd name="T0" fmla="*/ 0 w 21"/>
                        <a:gd name="T1" fmla="*/ 2 h 77"/>
                        <a:gd name="T2" fmla="*/ 0 w 21"/>
                        <a:gd name="T3" fmla="*/ 77 h 77"/>
                        <a:gd name="T4" fmla="*/ 21 w 21"/>
                        <a:gd name="T5" fmla="*/ 76 h 77"/>
                        <a:gd name="T6" fmla="*/ 21 w 21"/>
                        <a:gd name="T7" fmla="*/ 0 h 77"/>
                        <a:gd name="T8" fmla="*/ 0 w 21"/>
                        <a:gd name="T9" fmla="*/ 2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1" h="77">
                          <a:moveTo>
                            <a:pt x="0" y="2"/>
                          </a:moveTo>
                          <a:lnTo>
                            <a:pt x="0" y="77"/>
                          </a:lnTo>
                          <a:lnTo>
                            <a:pt x="21" y="76"/>
                          </a:lnTo>
                          <a:lnTo>
                            <a:pt x="21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551" name="Freeform 567"/>
                    <p:cNvSpPr>
                      <a:spLocks/>
                    </p:cNvSpPr>
                    <p:nvPr/>
                  </p:nvSpPr>
                  <p:spPr bwMode="auto">
                    <a:xfrm>
                      <a:off x="1493" y="1763"/>
                      <a:ext cx="6" cy="20"/>
                    </a:xfrm>
                    <a:custGeom>
                      <a:avLst/>
                      <a:gdLst>
                        <a:gd name="T0" fmla="*/ 0 w 23"/>
                        <a:gd name="T1" fmla="*/ 2 h 77"/>
                        <a:gd name="T2" fmla="*/ 0 w 23"/>
                        <a:gd name="T3" fmla="*/ 77 h 77"/>
                        <a:gd name="T4" fmla="*/ 23 w 23"/>
                        <a:gd name="T5" fmla="*/ 76 h 77"/>
                        <a:gd name="T6" fmla="*/ 23 w 23"/>
                        <a:gd name="T7" fmla="*/ 0 h 77"/>
                        <a:gd name="T8" fmla="*/ 0 w 23"/>
                        <a:gd name="T9" fmla="*/ 2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7">
                          <a:moveTo>
                            <a:pt x="0" y="2"/>
                          </a:moveTo>
                          <a:lnTo>
                            <a:pt x="0" y="77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</p:grpSp>
            </p:grpSp>
            <p:grpSp>
              <p:nvGrpSpPr>
                <p:cNvPr id="170552" name="Group 568"/>
                <p:cNvGrpSpPr>
                  <a:grpSpLocks/>
                </p:cNvGrpSpPr>
                <p:nvPr/>
              </p:nvGrpSpPr>
              <p:grpSpPr bwMode="auto">
                <a:xfrm>
                  <a:off x="1499" y="1763"/>
                  <a:ext cx="22" cy="19"/>
                  <a:chOff x="1499" y="1763"/>
                  <a:chExt cx="22" cy="19"/>
                </a:xfrm>
              </p:grpSpPr>
              <p:sp>
                <p:nvSpPr>
                  <p:cNvPr id="170553" name="Freeform 569"/>
                  <p:cNvSpPr>
                    <a:spLocks/>
                  </p:cNvSpPr>
                  <p:nvPr/>
                </p:nvSpPr>
                <p:spPr bwMode="auto">
                  <a:xfrm>
                    <a:off x="1499" y="1763"/>
                    <a:ext cx="5" cy="19"/>
                  </a:xfrm>
                  <a:custGeom>
                    <a:avLst/>
                    <a:gdLst>
                      <a:gd name="T0" fmla="*/ 0 w 23"/>
                      <a:gd name="T1" fmla="*/ 2 h 78"/>
                      <a:gd name="T2" fmla="*/ 0 w 23"/>
                      <a:gd name="T3" fmla="*/ 78 h 78"/>
                      <a:gd name="T4" fmla="*/ 23 w 23"/>
                      <a:gd name="T5" fmla="*/ 76 h 78"/>
                      <a:gd name="T6" fmla="*/ 23 w 23"/>
                      <a:gd name="T7" fmla="*/ 0 h 78"/>
                      <a:gd name="T8" fmla="*/ 0 w 23"/>
                      <a:gd name="T9" fmla="*/ 2 h 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78">
                        <a:moveTo>
                          <a:pt x="0" y="2"/>
                        </a:moveTo>
                        <a:lnTo>
                          <a:pt x="0" y="78"/>
                        </a:lnTo>
                        <a:lnTo>
                          <a:pt x="23" y="76"/>
                        </a:lnTo>
                        <a:lnTo>
                          <a:pt x="23" y="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554" name="Freeform 570"/>
                  <p:cNvSpPr>
                    <a:spLocks/>
                  </p:cNvSpPr>
                  <p:nvPr/>
                </p:nvSpPr>
                <p:spPr bwMode="auto">
                  <a:xfrm>
                    <a:off x="1504" y="1763"/>
                    <a:ext cx="6" cy="19"/>
                  </a:xfrm>
                  <a:custGeom>
                    <a:avLst/>
                    <a:gdLst>
                      <a:gd name="T0" fmla="*/ 0 w 22"/>
                      <a:gd name="T1" fmla="*/ 2 h 78"/>
                      <a:gd name="T2" fmla="*/ 0 w 22"/>
                      <a:gd name="T3" fmla="*/ 78 h 78"/>
                      <a:gd name="T4" fmla="*/ 22 w 22"/>
                      <a:gd name="T5" fmla="*/ 76 h 78"/>
                      <a:gd name="T6" fmla="*/ 22 w 22"/>
                      <a:gd name="T7" fmla="*/ 0 h 78"/>
                      <a:gd name="T8" fmla="*/ 0 w 22"/>
                      <a:gd name="T9" fmla="*/ 2 h 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78">
                        <a:moveTo>
                          <a:pt x="0" y="2"/>
                        </a:moveTo>
                        <a:lnTo>
                          <a:pt x="0" y="78"/>
                        </a:lnTo>
                        <a:lnTo>
                          <a:pt x="22" y="76"/>
                        </a:lnTo>
                        <a:lnTo>
                          <a:pt x="22" y="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555" name="Freeform 571"/>
                  <p:cNvSpPr>
                    <a:spLocks/>
                  </p:cNvSpPr>
                  <p:nvPr/>
                </p:nvSpPr>
                <p:spPr bwMode="auto">
                  <a:xfrm>
                    <a:off x="1510" y="1763"/>
                    <a:ext cx="5" cy="19"/>
                  </a:xfrm>
                  <a:custGeom>
                    <a:avLst/>
                    <a:gdLst>
                      <a:gd name="T0" fmla="*/ 0 w 22"/>
                      <a:gd name="T1" fmla="*/ 2 h 78"/>
                      <a:gd name="T2" fmla="*/ 0 w 22"/>
                      <a:gd name="T3" fmla="*/ 78 h 78"/>
                      <a:gd name="T4" fmla="*/ 22 w 22"/>
                      <a:gd name="T5" fmla="*/ 76 h 78"/>
                      <a:gd name="T6" fmla="*/ 22 w 22"/>
                      <a:gd name="T7" fmla="*/ 0 h 78"/>
                      <a:gd name="T8" fmla="*/ 0 w 22"/>
                      <a:gd name="T9" fmla="*/ 2 h 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78">
                        <a:moveTo>
                          <a:pt x="0" y="2"/>
                        </a:moveTo>
                        <a:lnTo>
                          <a:pt x="0" y="78"/>
                        </a:lnTo>
                        <a:lnTo>
                          <a:pt x="22" y="76"/>
                        </a:lnTo>
                        <a:lnTo>
                          <a:pt x="22" y="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556" name="Freeform 572"/>
                  <p:cNvSpPr>
                    <a:spLocks/>
                  </p:cNvSpPr>
                  <p:nvPr/>
                </p:nvSpPr>
                <p:spPr bwMode="auto">
                  <a:xfrm>
                    <a:off x="1515" y="1763"/>
                    <a:ext cx="6" cy="19"/>
                  </a:xfrm>
                  <a:custGeom>
                    <a:avLst/>
                    <a:gdLst>
                      <a:gd name="T0" fmla="*/ 0 w 23"/>
                      <a:gd name="T1" fmla="*/ 2 h 78"/>
                      <a:gd name="T2" fmla="*/ 0 w 23"/>
                      <a:gd name="T3" fmla="*/ 78 h 78"/>
                      <a:gd name="T4" fmla="*/ 23 w 23"/>
                      <a:gd name="T5" fmla="*/ 76 h 78"/>
                      <a:gd name="T6" fmla="*/ 23 w 23"/>
                      <a:gd name="T7" fmla="*/ 0 h 78"/>
                      <a:gd name="T8" fmla="*/ 0 w 23"/>
                      <a:gd name="T9" fmla="*/ 2 h 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78">
                        <a:moveTo>
                          <a:pt x="0" y="2"/>
                        </a:moveTo>
                        <a:lnTo>
                          <a:pt x="0" y="78"/>
                        </a:lnTo>
                        <a:lnTo>
                          <a:pt x="23" y="76"/>
                        </a:lnTo>
                        <a:lnTo>
                          <a:pt x="23" y="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  <p:sp>
              <p:nvSpPr>
                <p:cNvPr id="170557" name="Freeform 573"/>
                <p:cNvSpPr>
                  <a:spLocks/>
                </p:cNvSpPr>
                <p:nvPr/>
              </p:nvSpPr>
              <p:spPr bwMode="auto">
                <a:xfrm>
                  <a:off x="1521" y="1763"/>
                  <a:ext cx="6" cy="19"/>
                </a:xfrm>
                <a:custGeom>
                  <a:avLst/>
                  <a:gdLst>
                    <a:gd name="T0" fmla="*/ 0 w 23"/>
                    <a:gd name="T1" fmla="*/ 2 h 78"/>
                    <a:gd name="T2" fmla="*/ 0 w 23"/>
                    <a:gd name="T3" fmla="*/ 78 h 78"/>
                    <a:gd name="T4" fmla="*/ 23 w 23"/>
                    <a:gd name="T5" fmla="*/ 76 h 78"/>
                    <a:gd name="T6" fmla="*/ 23 w 23"/>
                    <a:gd name="T7" fmla="*/ 0 h 78"/>
                    <a:gd name="T8" fmla="*/ 0 w 23"/>
                    <a:gd name="T9" fmla="*/ 2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78">
                      <a:moveTo>
                        <a:pt x="0" y="2"/>
                      </a:moveTo>
                      <a:lnTo>
                        <a:pt x="0" y="78"/>
                      </a:lnTo>
                      <a:lnTo>
                        <a:pt x="23" y="76"/>
                      </a:lnTo>
                      <a:lnTo>
                        <a:pt x="23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</p:grpSp>
          <p:sp>
            <p:nvSpPr>
              <p:cNvPr id="170558" name="Rectangle 574"/>
              <p:cNvSpPr>
                <a:spLocks noChangeArrowheads="1"/>
              </p:cNvSpPr>
              <p:nvPr/>
            </p:nvSpPr>
            <p:spPr bwMode="auto">
              <a:xfrm>
                <a:off x="1342" y="1762"/>
                <a:ext cx="211" cy="7"/>
              </a:xfrm>
              <a:prstGeom prst="rect">
                <a:avLst/>
              </a:pr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</p:grpSp>
      </p:grpSp>
      <p:grpSp>
        <p:nvGrpSpPr>
          <p:cNvPr id="170559" name="Group 575"/>
          <p:cNvGrpSpPr>
            <a:grpSpLocks/>
          </p:cNvGrpSpPr>
          <p:nvPr/>
        </p:nvGrpSpPr>
        <p:grpSpPr bwMode="auto">
          <a:xfrm>
            <a:off x="3395663" y="3009900"/>
            <a:ext cx="381000" cy="1027113"/>
            <a:chOff x="2028" y="1810"/>
            <a:chExt cx="270" cy="713"/>
          </a:xfrm>
        </p:grpSpPr>
        <p:grpSp>
          <p:nvGrpSpPr>
            <p:cNvPr id="170560" name="Group 576"/>
            <p:cNvGrpSpPr>
              <a:grpSpLocks/>
            </p:cNvGrpSpPr>
            <p:nvPr/>
          </p:nvGrpSpPr>
          <p:grpSpPr bwMode="auto">
            <a:xfrm>
              <a:off x="2028" y="2423"/>
              <a:ext cx="270" cy="100"/>
              <a:chOff x="2028" y="2423"/>
              <a:chExt cx="270" cy="100"/>
            </a:xfrm>
          </p:grpSpPr>
          <p:sp>
            <p:nvSpPr>
              <p:cNvPr id="170561" name="Freeform 577"/>
              <p:cNvSpPr>
                <a:spLocks/>
              </p:cNvSpPr>
              <p:nvPr/>
            </p:nvSpPr>
            <p:spPr bwMode="auto">
              <a:xfrm>
                <a:off x="2028" y="2423"/>
                <a:ext cx="41" cy="100"/>
              </a:xfrm>
              <a:custGeom>
                <a:avLst/>
                <a:gdLst>
                  <a:gd name="T0" fmla="*/ 145 w 164"/>
                  <a:gd name="T1" fmla="*/ 298 h 398"/>
                  <a:gd name="T2" fmla="*/ 0 w 164"/>
                  <a:gd name="T3" fmla="*/ 398 h 398"/>
                  <a:gd name="T4" fmla="*/ 62 w 164"/>
                  <a:gd name="T5" fmla="*/ 57 h 398"/>
                  <a:gd name="T6" fmla="*/ 164 w 164"/>
                  <a:gd name="T7" fmla="*/ 0 h 398"/>
                  <a:gd name="T8" fmla="*/ 145 w 164"/>
                  <a:gd name="T9" fmla="*/ 298 h 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4" h="398">
                    <a:moveTo>
                      <a:pt x="145" y="298"/>
                    </a:moveTo>
                    <a:lnTo>
                      <a:pt x="0" y="398"/>
                    </a:lnTo>
                    <a:lnTo>
                      <a:pt x="62" y="57"/>
                    </a:lnTo>
                    <a:lnTo>
                      <a:pt x="164" y="0"/>
                    </a:lnTo>
                    <a:lnTo>
                      <a:pt x="145" y="298"/>
                    </a:lnTo>
                    <a:close/>
                  </a:path>
                </a:pathLst>
              </a:cu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562" name="Freeform 578"/>
              <p:cNvSpPr>
                <a:spLocks/>
              </p:cNvSpPr>
              <p:nvPr/>
            </p:nvSpPr>
            <p:spPr bwMode="auto">
              <a:xfrm>
                <a:off x="2257" y="2426"/>
                <a:ext cx="40" cy="96"/>
              </a:xfrm>
              <a:custGeom>
                <a:avLst/>
                <a:gdLst>
                  <a:gd name="T0" fmla="*/ 0 w 161"/>
                  <a:gd name="T1" fmla="*/ 264 h 388"/>
                  <a:gd name="T2" fmla="*/ 161 w 161"/>
                  <a:gd name="T3" fmla="*/ 388 h 388"/>
                  <a:gd name="T4" fmla="*/ 107 w 161"/>
                  <a:gd name="T5" fmla="*/ 55 h 388"/>
                  <a:gd name="T6" fmla="*/ 7 w 161"/>
                  <a:gd name="T7" fmla="*/ 0 h 388"/>
                  <a:gd name="T8" fmla="*/ 0 w 161"/>
                  <a:gd name="T9" fmla="*/ 264 h 3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1" h="388">
                    <a:moveTo>
                      <a:pt x="0" y="264"/>
                    </a:moveTo>
                    <a:lnTo>
                      <a:pt x="161" y="388"/>
                    </a:lnTo>
                    <a:lnTo>
                      <a:pt x="107" y="55"/>
                    </a:lnTo>
                    <a:lnTo>
                      <a:pt x="7" y="0"/>
                    </a:lnTo>
                    <a:lnTo>
                      <a:pt x="0" y="264"/>
                    </a:lnTo>
                    <a:close/>
                  </a:path>
                </a:pathLst>
              </a:cu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563" name="Freeform 579"/>
              <p:cNvSpPr>
                <a:spLocks/>
              </p:cNvSpPr>
              <p:nvPr/>
            </p:nvSpPr>
            <p:spPr bwMode="auto">
              <a:xfrm>
                <a:off x="2029" y="2498"/>
                <a:ext cx="269" cy="25"/>
              </a:xfrm>
              <a:custGeom>
                <a:avLst/>
                <a:gdLst>
                  <a:gd name="T0" fmla="*/ 0 w 1079"/>
                  <a:gd name="T1" fmla="*/ 99 h 100"/>
                  <a:gd name="T2" fmla="*/ 1079 w 1079"/>
                  <a:gd name="T3" fmla="*/ 100 h 100"/>
                  <a:gd name="T4" fmla="*/ 942 w 1079"/>
                  <a:gd name="T5" fmla="*/ 0 h 100"/>
                  <a:gd name="T6" fmla="*/ 150 w 1079"/>
                  <a:gd name="T7" fmla="*/ 0 h 100"/>
                  <a:gd name="T8" fmla="*/ 0 w 1079"/>
                  <a:gd name="T9" fmla="*/ 99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9" h="100">
                    <a:moveTo>
                      <a:pt x="0" y="99"/>
                    </a:moveTo>
                    <a:lnTo>
                      <a:pt x="1079" y="100"/>
                    </a:lnTo>
                    <a:lnTo>
                      <a:pt x="942" y="0"/>
                    </a:lnTo>
                    <a:lnTo>
                      <a:pt x="150" y="0"/>
                    </a:lnTo>
                    <a:lnTo>
                      <a:pt x="0" y="99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564" name="Freeform 580"/>
              <p:cNvSpPr>
                <a:spLocks/>
              </p:cNvSpPr>
              <p:nvPr/>
            </p:nvSpPr>
            <p:spPr bwMode="auto">
              <a:xfrm>
                <a:off x="2059" y="2492"/>
                <a:ext cx="214" cy="6"/>
              </a:xfrm>
              <a:custGeom>
                <a:avLst/>
                <a:gdLst>
                  <a:gd name="T0" fmla="*/ 0 w 854"/>
                  <a:gd name="T1" fmla="*/ 3 h 26"/>
                  <a:gd name="T2" fmla="*/ 23 w 854"/>
                  <a:gd name="T3" fmla="*/ 26 h 26"/>
                  <a:gd name="T4" fmla="*/ 832 w 854"/>
                  <a:gd name="T5" fmla="*/ 26 h 26"/>
                  <a:gd name="T6" fmla="*/ 854 w 854"/>
                  <a:gd name="T7" fmla="*/ 0 h 26"/>
                  <a:gd name="T8" fmla="*/ 0 w 854"/>
                  <a:gd name="T9" fmla="*/ 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4" h="26">
                    <a:moveTo>
                      <a:pt x="0" y="3"/>
                    </a:moveTo>
                    <a:lnTo>
                      <a:pt x="23" y="26"/>
                    </a:lnTo>
                    <a:lnTo>
                      <a:pt x="832" y="26"/>
                    </a:lnTo>
                    <a:lnTo>
                      <a:pt x="854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2020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</p:grpSp>
        <p:sp>
          <p:nvSpPr>
            <p:cNvPr id="170565" name="Rectangle 581"/>
            <p:cNvSpPr>
              <a:spLocks noChangeArrowheads="1"/>
            </p:cNvSpPr>
            <p:nvPr/>
          </p:nvSpPr>
          <p:spPr bwMode="auto">
            <a:xfrm>
              <a:off x="2060" y="1811"/>
              <a:ext cx="211" cy="682"/>
            </a:xfrm>
            <a:prstGeom prst="rect">
              <a:avLst/>
            </a:prstGeom>
            <a:solidFill>
              <a:srgbClr val="A0A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0566" name="Rectangle 582"/>
            <p:cNvSpPr>
              <a:spLocks noChangeArrowheads="1"/>
            </p:cNvSpPr>
            <p:nvPr/>
          </p:nvSpPr>
          <p:spPr bwMode="auto">
            <a:xfrm>
              <a:off x="2085" y="1832"/>
              <a:ext cx="158" cy="28"/>
            </a:xfrm>
            <a:prstGeom prst="rect">
              <a:avLst/>
            </a:prstGeom>
            <a:solidFill>
              <a:srgbClr val="E0E0E0"/>
            </a:solidFill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0567" name="Rectangle 583"/>
            <p:cNvSpPr>
              <a:spLocks noChangeArrowheads="1"/>
            </p:cNvSpPr>
            <p:nvPr/>
          </p:nvSpPr>
          <p:spPr bwMode="auto">
            <a:xfrm>
              <a:off x="2086" y="1903"/>
              <a:ext cx="158" cy="28"/>
            </a:xfrm>
            <a:prstGeom prst="rect">
              <a:avLst/>
            </a:prstGeom>
            <a:solidFill>
              <a:srgbClr val="E0E0E0"/>
            </a:solidFill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grpSp>
          <p:nvGrpSpPr>
            <p:cNvPr id="170568" name="Group 584"/>
            <p:cNvGrpSpPr>
              <a:grpSpLocks/>
            </p:cNvGrpSpPr>
            <p:nvPr/>
          </p:nvGrpSpPr>
          <p:grpSpPr bwMode="auto">
            <a:xfrm>
              <a:off x="2086" y="1861"/>
              <a:ext cx="157" cy="40"/>
              <a:chOff x="2086" y="1861"/>
              <a:chExt cx="157" cy="40"/>
            </a:xfrm>
          </p:grpSpPr>
          <p:sp>
            <p:nvSpPr>
              <p:cNvPr id="170569" name="Rectangle 585"/>
              <p:cNvSpPr>
                <a:spLocks noChangeArrowheads="1"/>
              </p:cNvSpPr>
              <p:nvPr/>
            </p:nvSpPr>
            <p:spPr bwMode="auto">
              <a:xfrm>
                <a:off x="2086" y="1861"/>
                <a:ext cx="157" cy="4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570" name="AutoShape 586"/>
              <p:cNvSpPr>
                <a:spLocks noChangeArrowheads="1"/>
              </p:cNvSpPr>
              <p:nvPr/>
            </p:nvSpPr>
            <p:spPr bwMode="auto">
              <a:xfrm>
                <a:off x="2205" y="1863"/>
                <a:ext cx="35" cy="36"/>
              </a:xfrm>
              <a:prstGeom prst="roundRect">
                <a:avLst>
                  <a:gd name="adj" fmla="val 22074"/>
                </a:avLst>
              </a:pr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571" name="Rectangle 587"/>
              <p:cNvSpPr>
                <a:spLocks noChangeArrowheads="1"/>
              </p:cNvSpPr>
              <p:nvPr/>
            </p:nvSpPr>
            <p:spPr bwMode="auto">
              <a:xfrm>
                <a:off x="2209" y="1868"/>
                <a:ext cx="27" cy="26"/>
              </a:xfrm>
              <a:prstGeom prst="rect">
                <a:avLst/>
              </a:prstGeom>
              <a:solidFill>
                <a:srgbClr val="A0A0A0"/>
              </a:solidFill>
              <a:ln w="4763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572" name="Oval 588"/>
              <p:cNvSpPr>
                <a:spLocks noChangeArrowheads="1"/>
              </p:cNvSpPr>
              <p:nvPr/>
            </p:nvSpPr>
            <p:spPr bwMode="auto">
              <a:xfrm>
                <a:off x="2222" y="1887"/>
                <a:ext cx="3" cy="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573" name="Rectangle 589"/>
              <p:cNvSpPr>
                <a:spLocks noChangeArrowheads="1"/>
              </p:cNvSpPr>
              <p:nvPr/>
            </p:nvSpPr>
            <p:spPr bwMode="auto">
              <a:xfrm>
                <a:off x="2211" y="1868"/>
                <a:ext cx="25" cy="6"/>
              </a:xfrm>
              <a:prstGeom prst="rect">
                <a:avLst/>
              </a:pr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574" name="Rectangle 590"/>
              <p:cNvSpPr>
                <a:spLocks noChangeArrowheads="1"/>
              </p:cNvSpPr>
              <p:nvPr/>
            </p:nvSpPr>
            <p:spPr bwMode="auto">
              <a:xfrm>
                <a:off x="2090" y="1864"/>
                <a:ext cx="29" cy="35"/>
              </a:xfrm>
              <a:prstGeom prst="rect">
                <a:avLst/>
              </a:prstGeom>
              <a:solidFill>
                <a:srgbClr val="A0A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575" name="Rectangle 591"/>
              <p:cNvSpPr>
                <a:spLocks noChangeArrowheads="1"/>
              </p:cNvSpPr>
              <p:nvPr/>
            </p:nvSpPr>
            <p:spPr bwMode="auto">
              <a:xfrm>
                <a:off x="2120" y="1864"/>
                <a:ext cx="30" cy="35"/>
              </a:xfrm>
              <a:prstGeom prst="rect">
                <a:avLst/>
              </a:prstGeom>
              <a:solidFill>
                <a:srgbClr val="A0A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576" name="Rectangle 592"/>
              <p:cNvSpPr>
                <a:spLocks noChangeArrowheads="1"/>
              </p:cNvSpPr>
              <p:nvPr/>
            </p:nvSpPr>
            <p:spPr bwMode="auto">
              <a:xfrm>
                <a:off x="2151" y="1863"/>
                <a:ext cx="25" cy="35"/>
              </a:xfrm>
              <a:prstGeom prst="rect">
                <a:avLst/>
              </a:prstGeom>
              <a:solidFill>
                <a:srgbClr val="A0A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577" name="Rectangle 593"/>
              <p:cNvSpPr>
                <a:spLocks noChangeArrowheads="1"/>
              </p:cNvSpPr>
              <p:nvPr/>
            </p:nvSpPr>
            <p:spPr bwMode="auto">
              <a:xfrm>
                <a:off x="2177" y="1863"/>
                <a:ext cx="24" cy="35"/>
              </a:xfrm>
              <a:prstGeom prst="rect">
                <a:avLst/>
              </a:prstGeom>
              <a:solidFill>
                <a:srgbClr val="A0A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578" name="Oval 594"/>
              <p:cNvSpPr>
                <a:spLocks noChangeArrowheads="1"/>
              </p:cNvSpPr>
              <p:nvPr/>
            </p:nvSpPr>
            <p:spPr bwMode="auto">
              <a:xfrm>
                <a:off x="2098" y="1881"/>
                <a:ext cx="13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579" name="Rectangle 595"/>
              <p:cNvSpPr>
                <a:spLocks noChangeArrowheads="1"/>
              </p:cNvSpPr>
              <p:nvPr/>
            </p:nvSpPr>
            <p:spPr bwMode="auto">
              <a:xfrm>
                <a:off x="2090" y="1864"/>
                <a:ext cx="29" cy="7"/>
              </a:xfrm>
              <a:prstGeom prst="rect">
                <a:avLst/>
              </a:pr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580" name="Rectangle 596"/>
              <p:cNvSpPr>
                <a:spLocks noChangeArrowheads="1"/>
              </p:cNvSpPr>
              <p:nvPr/>
            </p:nvSpPr>
            <p:spPr bwMode="auto">
              <a:xfrm>
                <a:off x="2120" y="1864"/>
                <a:ext cx="30" cy="7"/>
              </a:xfrm>
              <a:prstGeom prst="rect">
                <a:avLst/>
              </a:pr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581" name="Rectangle 597"/>
              <p:cNvSpPr>
                <a:spLocks noChangeArrowheads="1"/>
              </p:cNvSpPr>
              <p:nvPr/>
            </p:nvSpPr>
            <p:spPr bwMode="auto">
              <a:xfrm>
                <a:off x="2151" y="1863"/>
                <a:ext cx="25" cy="8"/>
              </a:xfrm>
              <a:prstGeom prst="rect">
                <a:avLst/>
              </a:pr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582" name="Rectangle 598"/>
              <p:cNvSpPr>
                <a:spLocks noChangeArrowheads="1"/>
              </p:cNvSpPr>
              <p:nvPr/>
            </p:nvSpPr>
            <p:spPr bwMode="auto">
              <a:xfrm>
                <a:off x="2177" y="1863"/>
                <a:ext cx="24" cy="8"/>
              </a:xfrm>
              <a:prstGeom prst="rect">
                <a:avLst/>
              </a:pr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583" name="Rectangle 599"/>
              <p:cNvSpPr>
                <a:spLocks noChangeArrowheads="1"/>
              </p:cNvSpPr>
              <p:nvPr/>
            </p:nvSpPr>
            <p:spPr bwMode="auto">
              <a:xfrm>
                <a:off x="2142" y="1874"/>
                <a:ext cx="6" cy="2"/>
              </a:xfrm>
              <a:prstGeom prst="rect">
                <a:avLst/>
              </a:prstGeom>
              <a:solidFill>
                <a:srgbClr val="2020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584" name="Rectangle 600"/>
              <p:cNvSpPr>
                <a:spLocks noChangeArrowheads="1"/>
              </p:cNvSpPr>
              <p:nvPr/>
            </p:nvSpPr>
            <p:spPr bwMode="auto">
              <a:xfrm>
                <a:off x="2142" y="1883"/>
                <a:ext cx="6" cy="2"/>
              </a:xfrm>
              <a:prstGeom prst="rect">
                <a:avLst/>
              </a:prstGeom>
              <a:solidFill>
                <a:srgbClr val="2020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585" name="Rectangle 601"/>
              <p:cNvSpPr>
                <a:spLocks noChangeArrowheads="1"/>
              </p:cNvSpPr>
              <p:nvPr/>
            </p:nvSpPr>
            <p:spPr bwMode="auto">
              <a:xfrm>
                <a:off x="2142" y="1892"/>
                <a:ext cx="6" cy="2"/>
              </a:xfrm>
              <a:prstGeom prst="rect">
                <a:avLst/>
              </a:prstGeom>
              <a:solidFill>
                <a:srgbClr val="2020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586" name="Rectangle 602"/>
              <p:cNvSpPr>
                <a:spLocks noChangeArrowheads="1"/>
              </p:cNvSpPr>
              <p:nvPr/>
            </p:nvSpPr>
            <p:spPr bwMode="auto">
              <a:xfrm>
                <a:off x="2155" y="1882"/>
                <a:ext cx="17" cy="13"/>
              </a:xfrm>
              <a:prstGeom prst="rect">
                <a:avLst/>
              </a:pr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587" name="Rectangle 603"/>
              <p:cNvSpPr>
                <a:spLocks noChangeArrowheads="1"/>
              </p:cNvSpPr>
              <p:nvPr/>
            </p:nvSpPr>
            <p:spPr bwMode="auto">
              <a:xfrm>
                <a:off x="2180" y="1882"/>
                <a:ext cx="18" cy="13"/>
              </a:xfrm>
              <a:prstGeom prst="rect">
                <a:avLst/>
              </a:pr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</p:grpSp>
        <p:grpSp>
          <p:nvGrpSpPr>
            <p:cNvPr id="170588" name="Group 604"/>
            <p:cNvGrpSpPr>
              <a:grpSpLocks/>
            </p:cNvGrpSpPr>
            <p:nvPr/>
          </p:nvGrpSpPr>
          <p:grpSpPr bwMode="auto">
            <a:xfrm>
              <a:off x="2084" y="2141"/>
              <a:ext cx="162" cy="21"/>
              <a:chOff x="2084" y="2141"/>
              <a:chExt cx="162" cy="21"/>
            </a:xfrm>
          </p:grpSpPr>
          <p:sp>
            <p:nvSpPr>
              <p:cNvPr id="170589" name="Freeform 605"/>
              <p:cNvSpPr>
                <a:spLocks/>
              </p:cNvSpPr>
              <p:nvPr/>
            </p:nvSpPr>
            <p:spPr bwMode="auto">
              <a:xfrm>
                <a:off x="2084" y="2141"/>
                <a:ext cx="6" cy="21"/>
              </a:xfrm>
              <a:custGeom>
                <a:avLst/>
                <a:gdLst>
                  <a:gd name="T0" fmla="*/ 0 w 22"/>
                  <a:gd name="T1" fmla="*/ 1 h 82"/>
                  <a:gd name="T2" fmla="*/ 0 w 22"/>
                  <a:gd name="T3" fmla="*/ 82 h 82"/>
                  <a:gd name="T4" fmla="*/ 22 w 22"/>
                  <a:gd name="T5" fmla="*/ 81 h 82"/>
                  <a:gd name="T6" fmla="*/ 22 w 22"/>
                  <a:gd name="T7" fmla="*/ 0 h 82"/>
                  <a:gd name="T8" fmla="*/ 0 w 22"/>
                  <a:gd name="T9" fmla="*/ 1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82">
                    <a:moveTo>
                      <a:pt x="0" y="1"/>
                    </a:moveTo>
                    <a:lnTo>
                      <a:pt x="0" y="82"/>
                    </a:lnTo>
                    <a:lnTo>
                      <a:pt x="22" y="81"/>
                    </a:lnTo>
                    <a:lnTo>
                      <a:pt x="22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0A0A0"/>
              </a:solidFill>
              <a:ln w="4763">
                <a:solidFill>
                  <a:srgbClr val="20202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590" name="Freeform 606"/>
              <p:cNvSpPr>
                <a:spLocks/>
              </p:cNvSpPr>
              <p:nvPr/>
            </p:nvSpPr>
            <p:spPr bwMode="auto">
              <a:xfrm>
                <a:off x="2090" y="2141"/>
                <a:ext cx="5" cy="21"/>
              </a:xfrm>
              <a:custGeom>
                <a:avLst/>
                <a:gdLst>
                  <a:gd name="T0" fmla="*/ 0 w 23"/>
                  <a:gd name="T1" fmla="*/ 1 h 82"/>
                  <a:gd name="T2" fmla="*/ 0 w 23"/>
                  <a:gd name="T3" fmla="*/ 82 h 82"/>
                  <a:gd name="T4" fmla="*/ 23 w 23"/>
                  <a:gd name="T5" fmla="*/ 81 h 82"/>
                  <a:gd name="T6" fmla="*/ 23 w 23"/>
                  <a:gd name="T7" fmla="*/ 0 h 82"/>
                  <a:gd name="T8" fmla="*/ 0 w 23"/>
                  <a:gd name="T9" fmla="*/ 1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82">
                    <a:moveTo>
                      <a:pt x="0" y="1"/>
                    </a:moveTo>
                    <a:lnTo>
                      <a:pt x="0" y="82"/>
                    </a:lnTo>
                    <a:lnTo>
                      <a:pt x="23" y="81"/>
                    </a:lnTo>
                    <a:lnTo>
                      <a:pt x="23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0A0A0"/>
              </a:solidFill>
              <a:ln w="4763">
                <a:solidFill>
                  <a:srgbClr val="20202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591" name="Freeform 607"/>
              <p:cNvSpPr>
                <a:spLocks/>
              </p:cNvSpPr>
              <p:nvPr/>
            </p:nvSpPr>
            <p:spPr bwMode="auto">
              <a:xfrm>
                <a:off x="2095" y="2141"/>
                <a:ext cx="6" cy="21"/>
              </a:xfrm>
              <a:custGeom>
                <a:avLst/>
                <a:gdLst>
                  <a:gd name="T0" fmla="*/ 0 w 22"/>
                  <a:gd name="T1" fmla="*/ 1 h 82"/>
                  <a:gd name="T2" fmla="*/ 0 w 22"/>
                  <a:gd name="T3" fmla="*/ 82 h 82"/>
                  <a:gd name="T4" fmla="*/ 22 w 22"/>
                  <a:gd name="T5" fmla="*/ 81 h 82"/>
                  <a:gd name="T6" fmla="*/ 22 w 22"/>
                  <a:gd name="T7" fmla="*/ 0 h 82"/>
                  <a:gd name="T8" fmla="*/ 0 w 22"/>
                  <a:gd name="T9" fmla="*/ 1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82">
                    <a:moveTo>
                      <a:pt x="0" y="1"/>
                    </a:moveTo>
                    <a:lnTo>
                      <a:pt x="0" y="82"/>
                    </a:lnTo>
                    <a:lnTo>
                      <a:pt x="22" y="81"/>
                    </a:lnTo>
                    <a:lnTo>
                      <a:pt x="22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0A0A0"/>
              </a:solidFill>
              <a:ln w="4763">
                <a:solidFill>
                  <a:srgbClr val="20202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592" name="Freeform 608"/>
              <p:cNvSpPr>
                <a:spLocks/>
              </p:cNvSpPr>
              <p:nvPr/>
            </p:nvSpPr>
            <p:spPr bwMode="auto">
              <a:xfrm>
                <a:off x="2101" y="2141"/>
                <a:ext cx="5" cy="21"/>
              </a:xfrm>
              <a:custGeom>
                <a:avLst/>
                <a:gdLst>
                  <a:gd name="T0" fmla="*/ 0 w 22"/>
                  <a:gd name="T1" fmla="*/ 1 h 82"/>
                  <a:gd name="T2" fmla="*/ 0 w 22"/>
                  <a:gd name="T3" fmla="*/ 82 h 82"/>
                  <a:gd name="T4" fmla="*/ 22 w 22"/>
                  <a:gd name="T5" fmla="*/ 81 h 82"/>
                  <a:gd name="T6" fmla="*/ 22 w 22"/>
                  <a:gd name="T7" fmla="*/ 0 h 82"/>
                  <a:gd name="T8" fmla="*/ 0 w 22"/>
                  <a:gd name="T9" fmla="*/ 1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82">
                    <a:moveTo>
                      <a:pt x="0" y="1"/>
                    </a:moveTo>
                    <a:lnTo>
                      <a:pt x="0" y="82"/>
                    </a:lnTo>
                    <a:lnTo>
                      <a:pt x="22" y="81"/>
                    </a:lnTo>
                    <a:lnTo>
                      <a:pt x="22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0A0A0"/>
              </a:solidFill>
              <a:ln w="4763">
                <a:solidFill>
                  <a:srgbClr val="20202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grpSp>
            <p:nvGrpSpPr>
              <p:cNvPr id="170593" name="Group 609"/>
              <p:cNvGrpSpPr>
                <a:grpSpLocks/>
              </p:cNvGrpSpPr>
              <p:nvPr/>
            </p:nvGrpSpPr>
            <p:grpSpPr bwMode="auto">
              <a:xfrm>
                <a:off x="2107" y="2141"/>
                <a:ext cx="22" cy="21"/>
                <a:chOff x="2107" y="2141"/>
                <a:chExt cx="22" cy="21"/>
              </a:xfrm>
            </p:grpSpPr>
            <p:sp>
              <p:nvSpPr>
                <p:cNvPr id="170594" name="Freeform 610"/>
                <p:cNvSpPr>
                  <a:spLocks/>
                </p:cNvSpPr>
                <p:nvPr/>
              </p:nvSpPr>
              <p:spPr bwMode="auto">
                <a:xfrm>
                  <a:off x="2107" y="2141"/>
                  <a:ext cx="5" cy="21"/>
                </a:xfrm>
                <a:custGeom>
                  <a:avLst/>
                  <a:gdLst>
                    <a:gd name="T0" fmla="*/ 0 w 23"/>
                    <a:gd name="T1" fmla="*/ 1 h 82"/>
                    <a:gd name="T2" fmla="*/ 0 w 23"/>
                    <a:gd name="T3" fmla="*/ 82 h 82"/>
                    <a:gd name="T4" fmla="*/ 23 w 23"/>
                    <a:gd name="T5" fmla="*/ 81 h 82"/>
                    <a:gd name="T6" fmla="*/ 23 w 23"/>
                    <a:gd name="T7" fmla="*/ 0 h 82"/>
                    <a:gd name="T8" fmla="*/ 0 w 23"/>
                    <a:gd name="T9" fmla="*/ 1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82">
                      <a:moveTo>
                        <a:pt x="0" y="1"/>
                      </a:moveTo>
                      <a:lnTo>
                        <a:pt x="0" y="82"/>
                      </a:lnTo>
                      <a:lnTo>
                        <a:pt x="23" y="81"/>
                      </a:lnTo>
                      <a:lnTo>
                        <a:pt x="23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595" name="Freeform 611"/>
                <p:cNvSpPr>
                  <a:spLocks/>
                </p:cNvSpPr>
                <p:nvPr/>
              </p:nvSpPr>
              <p:spPr bwMode="auto">
                <a:xfrm>
                  <a:off x="2112" y="2141"/>
                  <a:ext cx="6" cy="21"/>
                </a:xfrm>
                <a:custGeom>
                  <a:avLst/>
                  <a:gdLst>
                    <a:gd name="T0" fmla="*/ 0 w 22"/>
                    <a:gd name="T1" fmla="*/ 1 h 82"/>
                    <a:gd name="T2" fmla="*/ 0 w 22"/>
                    <a:gd name="T3" fmla="*/ 82 h 82"/>
                    <a:gd name="T4" fmla="*/ 22 w 22"/>
                    <a:gd name="T5" fmla="*/ 81 h 82"/>
                    <a:gd name="T6" fmla="*/ 22 w 22"/>
                    <a:gd name="T7" fmla="*/ 0 h 82"/>
                    <a:gd name="T8" fmla="*/ 0 w 22"/>
                    <a:gd name="T9" fmla="*/ 1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82">
                      <a:moveTo>
                        <a:pt x="0" y="1"/>
                      </a:moveTo>
                      <a:lnTo>
                        <a:pt x="0" y="82"/>
                      </a:lnTo>
                      <a:lnTo>
                        <a:pt x="22" y="81"/>
                      </a:lnTo>
                      <a:lnTo>
                        <a:pt x="22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596" name="Freeform 612"/>
                <p:cNvSpPr>
                  <a:spLocks/>
                </p:cNvSpPr>
                <p:nvPr/>
              </p:nvSpPr>
              <p:spPr bwMode="auto">
                <a:xfrm>
                  <a:off x="2118" y="2141"/>
                  <a:ext cx="6" cy="21"/>
                </a:xfrm>
                <a:custGeom>
                  <a:avLst/>
                  <a:gdLst>
                    <a:gd name="T0" fmla="*/ 0 w 23"/>
                    <a:gd name="T1" fmla="*/ 1 h 82"/>
                    <a:gd name="T2" fmla="*/ 0 w 23"/>
                    <a:gd name="T3" fmla="*/ 82 h 82"/>
                    <a:gd name="T4" fmla="*/ 23 w 23"/>
                    <a:gd name="T5" fmla="*/ 81 h 82"/>
                    <a:gd name="T6" fmla="*/ 23 w 23"/>
                    <a:gd name="T7" fmla="*/ 0 h 82"/>
                    <a:gd name="T8" fmla="*/ 0 w 23"/>
                    <a:gd name="T9" fmla="*/ 1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82">
                      <a:moveTo>
                        <a:pt x="0" y="1"/>
                      </a:moveTo>
                      <a:lnTo>
                        <a:pt x="0" y="82"/>
                      </a:lnTo>
                      <a:lnTo>
                        <a:pt x="23" y="81"/>
                      </a:lnTo>
                      <a:lnTo>
                        <a:pt x="23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597" name="Freeform 613"/>
                <p:cNvSpPr>
                  <a:spLocks/>
                </p:cNvSpPr>
                <p:nvPr/>
              </p:nvSpPr>
              <p:spPr bwMode="auto">
                <a:xfrm>
                  <a:off x="2124" y="2141"/>
                  <a:ext cx="5" cy="21"/>
                </a:xfrm>
                <a:custGeom>
                  <a:avLst/>
                  <a:gdLst>
                    <a:gd name="T0" fmla="*/ 0 w 22"/>
                    <a:gd name="T1" fmla="*/ 1 h 82"/>
                    <a:gd name="T2" fmla="*/ 0 w 22"/>
                    <a:gd name="T3" fmla="*/ 82 h 82"/>
                    <a:gd name="T4" fmla="*/ 22 w 22"/>
                    <a:gd name="T5" fmla="*/ 81 h 82"/>
                    <a:gd name="T6" fmla="*/ 22 w 22"/>
                    <a:gd name="T7" fmla="*/ 0 h 82"/>
                    <a:gd name="T8" fmla="*/ 0 w 22"/>
                    <a:gd name="T9" fmla="*/ 1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82">
                      <a:moveTo>
                        <a:pt x="0" y="1"/>
                      </a:moveTo>
                      <a:lnTo>
                        <a:pt x="0" y="82"/>
                      </a:lnTo>
                      <a:lnTo>
                        <a:pt x="22" y="81"/>
                      </a:lnTo>
                      <a:lnTo>
                        <a:pt x="22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</p:grpSp>
          <p:grpSp>
            <p:nvGrpSpPr>
              <p:cNvPr id="170598" name="Group 614"/>
              <p:cNvGrpSpPr>
                <a:grpSpLocks/>
              </p:cNvGrpSpPr>
              <p:nvPr/>
            </p:nvGrpSpPr>
            <p:grpSpPr bwMode="auto">
              <a:xfrm>
                <a:off x="2129" y="2141"/>
                <a:ext cx="44" cy="21"/>
                <a:chOff x="2129" y="2141"/>
                <a:chExt cx="44" cy="21"/>
              </a:xfrm>
            </p:grpSpPr>
            <p:grpSp>
              <p:nvGrpSpPr>
                <p:cNvPr id="170599" name="Group 615"/>
                <p:cNvGrpSpPr>
                  <a:grpSpLocks/>
                </p:cNvGrpSpPr>
                <p:nvPr/>
              </p:nvGrpSpPr>
              <p:grpSpPr bwMode="auto">
                <a:xfrm>
                  <a:off x="2129" y="2141"/>
                  <a:ext cx="22" cy="21"/>
                  <a:chOff x="2129" y="2141"/>
                  <a:chExt cx="22" cy="21"/>
                </a:xfrm>
              </p:grpSpPr>
              <p:sp>
                <p:nvSpPr>
                  <p:cNvPr id="170600" name="Freeform 616"/>
                  <p:cNvSpPr>
                    <a:spLocks/>
                  </p:cNvSpPr>
                  <p:nvPr/>
                </p:nvSpPr>
                <p:spPr bwMode="auto">
                  <a:xfrm>
                    <a:off x="2129" y="2141"/>
                    <a:ext cx="6" cy="21"/>
                  </a:xfrm>
                  <a:custGeom>
                    <a:avLst/>
                    <a:gdLst>
                      <a:gd name="T0" fmla="*/ 0 w 22"/>
                      <a:gd name="T1" fmla="*/ 1 h 82"/>
                      <a:gd name="T2" fmla="*/ 0 w 22"/>
                      <a:gd name="T3" fmla="*/ 82 h 82"/>
                      <a:gd name="T4" fmla="*/ 22 w 22"/>
                      <a:gd name="T5" fmla="*/ 81 h 82"/>
                      <a:gd name="T6" fmla="*/ 22 w 22"/>
                      <a:gd name="T7" fmla="*/ 0 h 82"/>
                      <a:gd name="T8" fmla="*/ 0 w 22"/>
                      <a:gd name="T9" fmla="*/ 1 h 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82">
                        <a:moveTo>
                          <a:pt x="0" y="1"/>
                        </a:moveTo>
                        <a:lnTo>
                          <a:pt x="0" y="82"/>
                        </a:lnTo>
                        <a:lnTo>
                          <a:pt x="22" y="81"/>
                        </a:lnTo>
                        <a:lnTo>
                          <a:pt x="22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601" name="Freeform 617"/>
                  <p:cNvSpPr>
                    <a:spLocks/>
                  </p:cNvSpPr>
                  <p:nvPr/>
                </p:nvSpPr>
                <p:spPr bwMode="auto">
                  <a:xfrm>
                    <a:off x="2134" y="2141"/>
                    <a:ext cx="6" cy="21"/>
                  </a:xfrm>
                  <a:custGeom>
                    <a:avLst/>
                    <a:gdLst>
                      <a:gd name="T0" fmla="*/ 0 w 23"/>
                      <a:gd name="T1" fmla="*/ 1 h 82"/>
                      <a:gd name="T2" fmla="*/ 0 w 23"/>
                      <a:gd name="T3" fmla="*/ 82 h 82"/>
                      <a:gd name="T4" fmla="*/ 23 w 23"/>
                      <a:gd name="T5" fmla="*/ 81 h 82"/>
                      <a:gd name="T6" fmla="*/ 23 w 23"/>
                      <a:gd name="T7" fmla="*/ 0 h 82"/>
                      <a:gd name="T8" fmla="*/ 0 w 23"/>
                      <a:gd name="T9" fmla="*/ 1 h 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82">
                        <a:moveTo>
                          <a:pt x="0" y="1"/>
                        </a:moveTo>
                        <a:lnTo>
                          <a:pt x="0" y="82"/>
                        </a:lnTo>
                        <a:lnTo>
                          <a:pt x="23" y="81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602" name="Freeform 618"/>
                  <p:cNvSpPr>
                    <a:spLocks/>
                  </p:cNvSpPr>
                  <p:nvPr/>
                </p:nvSpPr>
                <p:spPr bwMode="auto">
                  <a:xfrm>
                    <a:off x="2140" y="2141"/>
                    <a:ext cx="6" cy="21"/>
                  </a:xfrm>
                  <a:custGeom>
                    <a:avLst/>
                    <a:gdLst>
                      <a:gd name="T0" fmla="*/ 0 w 22"/>
                      <a:gd name="T1" fmla="*/ 1 h 82"/>
                      <a:gd name="T2" fmla="*/ 0 w 22"/>
                      <a:gd name="T3" fmla="*/ 82 h 82"/>
                      <a:gd name="T4" fmla="*/ 22 w 22"/>
                      <a:gd name="T5" fmla="*/ 81 h 82"/>
                      <a:gd name="T6" fmla="*/ 22 w 22"/>
                      <a:gd name="T7" fmla="*/ 0 h 82"/>
                      <a:gd name="T8" fmla="*/ 0 w 22"/>
                      <a:gd name="T9" fmla="*/ 1 h 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82">
                        <a:moveTo>
                          <a:pt x="0" y="1"/>
                        </a:moveTo>
                        <a:lnTo>
                          <a:pt x="0" y="82"/>
                        </a:lnTo>
                        <a:lnTo>
                          <a:pt x="22" y="81"/>
                        </a:lnTo>
                        <a:lnTo>
                          <a:pt x="22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603" name="Freeform 619"/>
                  <p:cNvSpPr>
                    <a:spLocks/>
                  </p:cNvSpPr>
                  <p:nvPr/>
                </p:nvSpPr>
                <p:spPr bwMode="auto">
                  <a:xfrm>
                    <a:off x="2146" y="2141"/>
                    <a:ext cx="5" cy="21"/>
                  </a:xfrm>
                  <a:custGeom>
                    <a:avLst/>
                    <a:gdLst>
                      <a:gd name="T0" fmla="*/ 0 w 22"/>
                      <a:gd name="T1" fmla="*/ 1 h 82"/>
                      <a:gd name="T2" fmla="*/ 0 w 22"/>
                      <a:gd name="T3" fmla="*/ 82 h 82"/>
                      <a:gd name="T4" fmla="*/ 22 w 22"/>
                      <a:gd name="T5" fmla="*/ 81 h 82"/>
                      <a:gd name="T6" fmla="*/ 22 w 22"/>
                      <a:gd name="T7" fmla="*/ 0 h 82"/>
                      <a:gd name="T8" fmla="*/ 0 w 22"/>
                      <a:gd name="T9" fmla="*/ 1 h 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82">
                        <a:moveTo>
                          <a:pt x="0" y="1"/>
                        </a:moveTo>
                        <a:lnTo>
                          <a:pt x="0" y="82"/>
                        </a:lnTo>
                        <a:lnTo>
                          <a:pt x="22" y="81"/>
                        </a:lnTo>
                        <a:lnTo>
                          <a:pt x="22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  <p:grpSp>
              <p:nvGrpSpPr>
                <p:cNvPr id="170604" name="Group 620"/>
                <p:cNvGrpSpPr>
                  <a:grpSpLocks/>
                </p:cNvGrpSpPr>
                <p:nvPr/>
              </p:nvGrpSpPr>
              <p:grpSpPr bwMode="auto">
                <a:xfrm>
                  <a:off x="2151" y="2141"/>
                  <a:ext cx="22" cy="21"/>
                  <a:chOff x="2151" y="2141"/>
                  <a:chExt cx="22" cy="21"/>
                </a:xfrm>
              </p:grpSpPr>
              <p:sp>
                <p:nvSpPr>
                  <p:cNvPr id="170605" name="Freeform 621"/>
                  <p:cNvSpPr>
                    <a:spLocks/>
                  </p:cNvSpPr>
                  <p:nvPr/>
                </p:nvSpPr>
                <p:spPr bwMode="auto">
                  <a:xfrm>
                    <a:off x="2151" y="2141"/>
                    <a:ext cx="6" cy="21"/>
                  </a:xfrm>
                  <a:custGeom>
                    <a:avLst/>
                    <a:gdLst>
                      <a:gd name="T0" fmla="*/ 0 w 23"/>
                      <a:gd name="T1" fmla="*/ 1 h 82"/>
                      <a:gd name="T2" fmla="*/ 0 w 23"/>
                      <a:gd name="T3" fmla="*/ 82 h 82"/>
                      <a:gd name="T4" fmla="*/ 23 w 23"/>
                      <a:gd name="T5" fmla="*/ 81 h 82"/>
                      <a:gd name="T6" fmla="*/ 23 w 23"/>
                      <a:gd name="T7" fmla="*/ 0 h 82"/>
                      <a:gd name="T8" fmla="*/ 0 w 23"/>
                      <a:gd name="T9" fmla="*/ 1 h 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82">
                        <a:moveTo>
                          <a:pt x="0" y="1"/>
                        </a:moveTo>
                        <a:lnTo>
                          <a:pt x="0" y="82"/>
                        </a:lnTo>
                        <a:lnTo>
                          <a:pt x="23" y="81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606" name="Freeform 622"/>
                  <p:cNvSpPr>
                    <a:spLocks/>
                  </p:cNvSpPr>
                  <p:nvPr/>
                </p:nvSpPr>
                <p:spPr bwMode="auto">
                  <a:xfrm>
                    <a:off x="2157" y="2141"/>
                    <a:ext cx="5" cy="21"/>
                  </a:xfrm>
                  <a:custGeom>
                    <a:avLst/>
                    <a:gdLst>
                      <a:gd name="T0" fmla="*/ 0 w 22"/>
                      <a:gd name="T1" fmla="*/ 1 h 82"/>
                      <a:gd name="T2" fmla="*/ 0 w 22"/>
                      <a:gd name="T3" fmla="*/ 82 h 82"/>
                      <a:gd name="T4" fmla="*/ 22 w 22"/>
                      <a:gd name="T5" fmla="*/ 81 h 82"/>
                      <a:gd name="T6" fmla="*/ 22 w 22"/>
                      <a:gd name="T7" fmla="*/ 0 h 82"/>
                      <a:gd name="T8" fmla="*/ 0 w 22"/>
                      <a:gd name="T9" fmla="*/ 1 h 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82">
                        <a:moveTo>
                          <a:pt x="0" y="1"/>
                        </a:moveTo>
                        <a:lnTo>
                          <a:pt x="0" y="82"/>
                        </a:lnTo>
                        <a:lnTo>
                          <a:pt x="22" y="81"/>
                        </a:lnTo>
                        <a:lnTo>
                          <a:pt x="22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607" name="Freeform 623"/>
                  <p:cNvSpPr>
                    <a:spLocks/>
                  </p:cNvSpPr>
                  <p:nvPr/>
                </p:nvSpPr>
                <p:spPr bwMode="auto">
                  <a:xfrm>
                    <a:off x="2162" y="2141"/>
                    <a:ext cx="6" cy="21"/>
                  </a:xfrm>
                  <a:custGeom>
                    <a:avLst/>
                    <a:gdLst>
                      <a:gd name="T0" fmla="*/ 0 w 23"/>
                      <a:gd name="T1" fmla="*/ 1 h 82"/>
                      <a:gd name="T2" fmla="*/ 0 w 23"/>
                      <a:gd name="T3" fmla="*/ 82 h 82"/>
                      <a:gd name="T4" fmla="*/ 23 w 23"/>
                      <a:gd name="T5" fmla="*/ 81 h 82"/>
                      <a:gd name="T6" fmla="*/ 23 w 23"/>
                      <a:gd name="T7" fmla="*/ 0 h 82"/>
                      <a:gd name="T8" fmla="*/ 0 w 23"/>
                      <a:gd name="T9" fmla="*/ 1 h 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82">
                        <a:moveTo>
                          <a:pt x="0" y="1"/>
                        </a:moveTo>
                        <a:lnTo>
                          <a:pt x="0" y="82"/>
                        </a:lnTo>
                        <a:lnTo>
                          <a:pt x="23" y="81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608" name="Freeform 624"/>
                  <p:cNvSpPr>
                    <a:spLocks/>
                  </p:cNvSpPr>
                  <p:nvPr/>
                </p:nvSpPr>
                <p:spPr bwMode="auto">
                  <a:xfrm>
                    <a:off x="2168" y="2141"/>
                    <a:ext cx="5" cy="21"/>
                  </a:xfrm>
                  <a:custGeom>
                    <a:avLst/>
                    <a:gdLst>
                      <a:gd name="T0" fmla="*/ 0 w 21"/>
                      <a:gd name="T1" fmla="*/ 1 h 82"/>
                      <a:gd name="T2" fmla="*/ 0 w 21"/>
                      <a:gd name="T3" fmla="*/ 82 h 82"/>
                      <a:gd name="T4" fmla="*/ 21 w 21"/>
                      <a:gd name="T5" fmla="*/ 81 h 82"/>
                      <a:gd name="T6" fmla="*/ 21 w 21"/>
                      <a:gd name="T7" fmla="*/ 0 h 82"/>
                      <a:gd name="T8" fmla="*/ 0 w 21"/>
                      <a:gd name="T9" fmla="*/ 1 h 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1" h="82">
                        <a:moveTo>
                          <a:pt x="0" y="1"/>
                        </a:moveTo>
                        <a:lnTo>
                          <a:pt x="0" y="82"/>
                        </a:lnTo>
                        <a:lnTo>
                          <a:pt x="21" y="81"/>
                        </a:lnTo>
                        <a:lnTo>
                          <a:pt x="21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</p:grpSp>
          <p:grpSp>
            <p:nvGrpSpPr>
              <p:cNvPr id="170609" name="Group 625"/>
              <p:cNvGrpSpPr>
                <a:grpSpLocks/>
              </p:cNvGrpSpPr>
              <p:nvPr/>
            </p:nvGrpSpPr>
            <p:grpSpPr bwMode="auto">
              <a:xfrm>
                <a:off x="2173" y="2141"/>
                <a:ext cx="45" cy="21"/>
                <a:chOff x="2173" y="2141"/>
                <a:chExt cx="45" cy="21"/>
              </a:xfrm>
            </p:grpSpPr>
            <p:grpSp>
              <p:nvGrpSpPr>
                <p:cNvPr id="170610" name="Group 626"/>
                <p:cNvGrpSpPr>
                  <a:grpSpLocks/>
                </p:cNvGrpSpPr>
                <p:nvPr/>
              </p:nvGrpSpPr>
              <p:grpSpPr bwMode="auto">
                <a:xfrm>
                  <a:off x="2173" y="2141"/>
                  <a:ext cx="22" cy="21"/>
                  <a:chOff x="2173" y="2141"/>
                  <a:chExt cx="22" cy="21"/>
                </a:xfrm>
              </p:grpSpPr>
              <p:sp>
                <p:nvSpPr>
                  <p:cNvPr id="170611" name="Freeform 627"/>
                  <p:cNvSpPr>
                    <a:spLocks/>
                  </p:cNvSpPr>
                  <p:nvPr/>
                </p:nvSpPr>
                <p:spPr bwMode="auto">
                  <a:xfrm>
                    <a:off x="2173" y="2141"/>
                    <a:ext cx="6" cy="21"/>
                  </a:xfrm>
                  <a:custGeom>
                    <a:avLst/>
                    <a:gdLst>
                      <a:gd name="T0" fmla="*/ 0 w 23"/>
                      <a:gd name="T1" fmla="*/ 1 h 82"/>
                      <a:gd name="T2" fmla="*/ 0 w 23"/>
                      <a:gd name="T3" fmla="*/ 82 h 82"/>
                      <a:gd name="T4" fmla="*/ 23 w 23"/>
                      <a:gd name="T5" fmla="*/ 81 h 82"/>
                      <a:gd name="T6" fmla="*/ 23 w 23"/>
                      <a:gd name="T7" fmla="*/ 0 h 82"/>
                      <a:gd name="T8" fmla="*/ 0 w 23"/>
                      <a:gd name="T9" fmla="*/ 1 h 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82">
                        <a:moveTo>
                          <a:pt x="0" y="1"/>
                        </a:moveTo>
                        <a:lnTo>
                          <a:pt x="0" y="82"/>
                        </a:lnTo>
                        <a:lnTo>
                          <a:pt x="23" y="81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612" name="Freeform 628"/>
                  <p:cNvSpPr>
                    <a:spLocks/>
                  </p:cNvSpPr>
                  <p:nvPr/>
                </p:nvSpPr>
                <p:spPr bwMode="auto">
                  <a:xfrm>
                    <a:off x="2179" y="2141"/>
                    <a:ext cx="5" cy="21"/>
                  </a:xfrm>
                  <a:custGeom>
                    <a:avLst/>
                    <a:gdLst>
                      <a:gd name="T0" fmla="*/ 0 w 23"/>
                      <a:gd name="T1" fmla="*/ 1 h 82"/>
                      <a:gd name="T2" fmla="*/ 0 w 23"/>
                      <a:gd name="T3" fmla="*/ 82 h 82"/>
                      <a:gd name="T4" fmla="*/ 23 w 23"/>
                      <a:gd name="T5" fmla="*/ 81 h 82"/>
                      <a:gd name="T6" fmla="*/ 23 w 23"/>
                      <a:gd name="T7" fmla="*/ 0 h 82"/>
                      <a:gd name="T8" fmla="*/ 0 w 23"/>
                      <a:gd name="T9" fmla="*/ 1 h 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82">
                        <a:moveTo>
                          <a:pt x="0" y="1"/>
                        </a:moveTo>
                        <a:lnTo>
                          <a:pt x="0" y="82"/>
                        </a:lnTo>
                        <a:lnTo>
                          <a:pt x="23" y="81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613" name="Freeform 629"/>
                  <p:cNvSpPr>
                    <a:spLocks/>
                  </p:cNvSpPr>
                  <p:nvPr/>
                </p:nvSpPr>
                <p:spPr bwMode="auto">
                  <a:xfrm>
                    <a:off x="2184" y="2141"/>
                    <a:ext cx="6" cy="21"/>
                  </a:xfrm>
                  <a:custGeom>
                    <a:avLst/>
                    <a:gdLst>
                      <a:gd name="T0" fmla="*/ 0 w 22"/>
                      <a:gd name="T1" fmla="*/ 1 h 82"/>
                      <a:gd name="T2" fmla="*/ 0 w 22"/>
                      <a:gd name="T3" fmla="*/ 82 h 82"/>
                      <a:gd name="T4" fmla="*/ 22 w 22"/>
                      <a:gd name="T5" fmla="*/ 81 h 82"/>
                      <a:gd name="T6" fmla="*/ 22 w 22"/>
                      <a:gd name="T7" fmla="*/ 0 h 82"/>
                      <a:gd name="T8" fmla="*/ 0 w 22"/>
                      <a:gd name="T9" fmla="*/ 1 h 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82">
                        <a:moveTo>
                          <a:pt x="0" y="1"/>
                        </a:moveTo>
                        <a:lnTo>
                          <a:pt x="0" y="82"/>
                        </a:lnTo>
                        <a:lnTo>
                          <a:pt x="22" y="81"/>
                        </a:lnTo>
                        <a:lnTo>
                          <a:pt x="22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614" name="Freeform 630"/>
                  <p:cNvSpPr>
                    <a:spLocks/>
                  </p:cNvSpPr>
                  <p:nvPr/>
                </p:nvSpPr>
                <p:spPr bwMode="auto">
                  <a:xfrm>
                    <a:off x="2190" y="2141"/>
                    <a:ext cx="5" cy="21"/>
                  </a:xfrm>
                  <a:custGeom>
                    <a:avLst/>
                    <a:gdLst>
                      <a:gd name="T0" fmla="*/ 0 w 22"/>
                      <a:gd name="T1" fmla="*/ 1 h 82"/>
                      <a:gd name="T2" fmla="*/ 0 w 22"/>
                      <a:gd name="T3" fmla="*/ 82 h 82"/>
                      <a:gd name="T4" fmla="*/ 22 w 22"/>
                      <a:gd name="T5" fmla="*/ 81 h 82"/>
                      <a:gd name="T6" fmla="*/ 22 w 22"/>
                      <a:gd name="T7" fmla="*/ 0 h 82"/>
                      <a:gd name="T8" fmla="*/ 0 w 22"/>
                      <a:gd name="T9" fmla="*/ 1 h 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82">
                        <a:moveTo>
                          <a:pt x="0" y="1"/>
                        </a:moveTo>
                        <a:lnTo>
                          <a:pt x="0" y="82"/>
                        </a:lnTo>
                        <a:lnTo>
                          <a:pt x="22" y="81"/>
                        </a:lnTo>
                        <a:lnTo>
                          <a:pt x="22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  <p:grpSp>
              <p:nvGrpSpPr>
                <p:cNvPr id="170615" name="Group 631"/>
                <p:cNvGrpSpPr>
                  <a:grpSpLocks/>
                </p:cNvGrpSpPr>
                <p:nvPr/>
              </p:nvGrpSpPr>
              <p:grpSpPr bwMode="auto">
                <a:xfrm>
                  <a:off x="2196" y="2141"/>
                  <a:ext cx="22" cy="21"/>
                  <a:chOff x="2196" y="2141"/>
                  <a:chExt cx="22" cy="21"/>
                </a:xfrm>
              </p:grpSpPr>
              <p:sp>
                <p:nvSpPr>
                  <p:cNvPr id="170616" name="Freeform 632"/>
                  <p:cNvSpPr>
                    <a:spLocks/>
                  </p:cNvSpPr>
                  <p:nvPr/>
                </p:nvSpPr>
                <p:spPr bwMode="auto">
                  <a:xfrm>
                    <a:off x="2196" y="2141"/>
                    <a:ext cx="5" cy="21"/>
                  </a:xfrm>
                  <a:custGeom>
                    <a:avLst/>
                    <a:gdLst>
                      <a:gd name="T0" fmla="*/ 0 w 23"/>
                      <a:gd name="T1" fmla="*/ 1 h 82"/>
                      <a:gd name="T2" fmla="*/ 0 w 23"/>
                      <a:gd name="T3" fmla="*/ 82 h 82"/>
                      <a:gd name="T4" fmla="*/ 23 w 23"/>
                      <a:gd name="T5" fmla="*/ 81 h 82"/>
                      <a:gd name="T6" fmla="*/ 23 w 23"/>
                      <a:gd name="T7" fmla="*/ 0 h 82"/>
                      <a:gd name="T8" fmla="*/ 0 w 23"/>
                      <a:gd name="T9" fmla="*/ 1 h 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82">
                        <a:moveTo>
                          <a:pt x="0" y="1"/>
                        </a:moveTo>
                        <a:lnTo>
                          <a:pt x="0" y="82"/>
                        </a:lnTo>
                        <a:lnTo>
                          <a:pt x="23" y="81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617" name="Freeform 633"/>
                  <p:cNvSpPr>
                    <a:spLocks/>
                  </p:cNvSpPr>
                  <p:nvPr/>
                </p:nvSpPr>
                <p:spPr bwMode="auto">
                  <a:xfrm>
                    <a:off x="2201" y="2141"/>
                    <a:ext cx="6" cy="21"/>
                  </a:xfrm>
                  <a:custGeom>
                    <a:avLst/>
                    <a:gdLst>
                      <a:gd name="T0" fmla="*/ 0 w 22"/>
                      <a:gd name="T1" fmla="*/ 1 h 82"/>
                      <a:gd name="T2" fmla="*/ 0 w 22"/>
                      <a:gd name="T3" fmla="*/ 82 h 82"/>
                      <a:gd name="T4" fmla="*/ 22 w 22"/>
                      <a:gd name="T5" fmla="*/ 81 h 82"/>
                      <a:gd name="T6" fmla="*/ 22 w 22"/>
                      <a:gd name="T7" fmla="*/ 0 h 82"/>
                      <a:gd name="T8" fmla="*/ 0 w 22"/>
                      <a:gd name="T9" fmla="*/ 1 h 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82">
                        <a:moveTo>
                          <a:pt x="0" y="1"/>
                        </a:moveTo>
                        <a:lnTo>
                          <a:pt x="0" y="82"/>
                        </a:lnTo>
                        <a:lnTo>
                          <a:pt x="22" y="81"/>
                        </a:lnTo>
                        <a:lnTo>
                          <a:pt x="22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618" name="Freeform 634"/>
                  <p:cNvSpPr>
                    <a:spLocks/>
                  </p:cNvSpPr>
                  <p:nvPr/>
                </p:nvSpPr>
                <p:spPr bwMode="auto">
                  <a:xfrm>
                    <a:off x="2207" y="2141"/>
                    <a:ext cx="5" cy="21"/>
                  </a:xfrm>
                  <a:custGeom>
                    <a:avLst/>
                    <a:gdLst>
                      <a:gd name="T0" fmla="*/ 0 w 22"/>
                      <a:gd name="T1" fmla="*/ 1 h 82"/>
                      <a:gd name="T2" fmla="*/ 0 w 22"/>
                      <a:gd name="T3" fmla="*/ 82 h 82"/>
                      <a:gd name="T4" fmla="*/ 22 w 22"/>
                      <a:gd name="T5" fmla="*/ 81 h 82"/>
                      <a:gd name="T6" fmla="*/ 22 w 22"/>
                      <a:gd name="T7" fmla="*/ 0 h 82"/>
                      <a:gd name="T8" fmla="*/ 0 w 22"/>
                      <a:gd name="T9" fmla="*/ 1 h 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82">
                        <a:moveTo>
                          <a:pt x="0" y="1"/>
                        </a:moveTo>
                        <a:lnTo>
                          <a:pt x="0" y="82"/>
                        </a:lnTo>
                        <a:lnTo>
                          <a:pt x="22" y="81"/>
                        </a:lnTo>
                        <a:lnTo>
                          <a:pt x="22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619" name="Freeform 635"/>
                  <p:cNvSpPr>
                    <a:spLocks/>
                  </p:cNvSpPr>
                  <p:nvPr/>
                </p:nvSpPr>
                <p:spPr bwMode="auto">
                  <a:xfrm>
                    <a:off x="2212" y="2141"/>
                    <a:ext cx="6" cy="21"/>
                  </a:xfrm>
                  <a:custGeom>
                    <a:avLst/>
                    <a:gdLst>
                      <a:gd name="T0" fmla="*/ 0 w 22"/>
                      <a:gd name="T1" fmla="*/ 1 h 82"/>
                      <a:gd name="T2" fmla="*/ 0 w 22"/>
                      <a:gd name="T3" fmla="*/ 82 h 82"/>
                      <a:gd name="T4" fmla="*/ 22 w 22"/>
                      <a:gd name="T5" fmla="*/ 81 h 82"/>
                      <a:gd name="T6" fmla="*/ 22 w 22"/>
                      <a:gd name="T7" fmla="*/ 0 h 82"/>
                      <a:gd name="T8" fmla="*/ 0 w 22"/>
                      <a:gd name="T9" fmla="*/ 1 h 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82">
                        <a:moveTo>
                          <a:pt x="0" y="1"/>
                        </a:moveTo>
                        <a:lnTo>
                          <a:pt x="0" y="82"/>
                        </a:lnTo>
                        <a:lnTo>
                          <a:pt x="22" y="81"/>
                        </a:lnTo>
                        <a:lnTo>
                          <a:pt x="22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</p:grpSp>
          <p:grpSp>
            <p:nvGrpSpPr>
              <p:cNvPr id="170620" name="Group 636"/>
              <p:cNvGrpSpPr>
                <a:grpSpLocks/>
              </p:cNvGrpSpPr>
              <p:nvPr/>
            </p:nvGrpSpPr>
            <p:grpSpPr bwMode="auto">
              <a:xfrm>
                <a:off x="2218" y="2141"/>
                <a:ext cx="22" cy="21"/>
                <a:chOff x="2218" y="2141"/>
                <a:chExt cx="22" cy="21"/>
              </a:xfrm>
            </p:grpSpPr>
            <p:sp>
              <p:nvSpPr>
                <p:cNvPr id="170621" name="Freeform 637"/>
                <p:cNvSpPr>
                  <a:spLocks/>
                </p:cNvSpPr>
                <p:nvPr/>
              </p:nvSpPr>
              <p:spPr bwMode="auto">
                <a:xfrm>
                  <a:off x="2218" y="2141"/>
                  <a:ext cx="6" cy="21"/>
                </a:xfrm>
                <a:custGeom>
                  <a:avLst/>
                  <a:gdLst>
                    <a:gd name="T0" fmla="*/ 0 w 23"/>
                    <a:gd name="T1" fmla="*/ 1 h 82"/>
                    <a:gd name="T2" fmla="*/ 0 w 23"/>
                    <a:gd name="T3" fmla="*/ 82 h 82"/>
                    <a:gd name="T4" fmla="*/ 23 w 23"/>
                    <a:gd name="T5" fmla="*/ 81 h 82"/>
                    <a:gd name="T6" fmla="*/ 23 w 23"/>
                    <a:gd name="T7" fmla="*/ 0 h 82"/>
                    <a:gd name="T8" fmla="*/ 0 w 23"/>
                    <a:gd name="T9" fmla="*/ 1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82">
                      <a:moveTo>
                        <a:pt x="0" y="1"/>
                      </a:moveTo>
                      <a:lnTo>
                        <a:pt x="0" y="82"/>
                      </a:lnTo>
                      <a:lnTo>
                        <a:pt x="23" y="81"/>
                      </a:lnTo>
                      <a:lnTo>
                        <a:pt x="23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622" name="Freeform 638"/>
                <p:cNvSpPr>
                  <a:spLocks/>
                </p:cNvSpPr>
                <p:nvPr/>
              </p:nvSpPr>
              <p:spPr bwMode="auto">
                <a:xfrm>
                  <a:off x="2223" y="2141"/>
                  <a:ext cx="6" cy="21"/>
                </a:xfrm>
                <a:custGeom>
                  <a:avLst/>
                  <a:gdLst>
                    <a:gd name="T0" fmla="*/ 0 w 23"/>
                    <a:gd name="T1" fmla="*/ 1 h 82"/>
                    <a:gd name="T2" fmla="*/ 0 w 23"/>
                    <a:gd name="T3" fmla="*/ 82 h 82"/>
                    <a:gd name="T4" fmla="*/ 23 w 23"/>
                    <a:gd name="T5" fmla="*/ 81 h 82"/>
                    <a:gd name="T6" fmla="*/ 23 w 23"/>
                    <a:gd name="T7" fmla="*/ 0 h 82"/>
                    <a:gd name="T8" fmla="*/ 0 w 23"/>
                    <a:gd name="T9" fmla="*/ 1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82">
                      <a:moveTo>
                        <a:pt x="0" y="1"/>
                      </a:moveTo>
                      <a:lnTo>
                        <a:pt x="0" y="82"/>
                      </a:lnTo>
                      <a:lnTo>
                        <a:pt x="23" y="81"/>
                      </a:lnTo>
                      <a:lnTo>
                        <a:pt x="23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623" name="Freeform 639"/>
                <p:cNvSpPr>
                  <a:spLocks/>
                </p:cNvSpPr>
                <p:nvPr/>
              </p:nvSpPr>
              <p:spPr bwMode="auto">
                <a:xfrm>
                  <a:off x="2229" y="2141"/>
                  <a:ext cx="5" cy="21"/>
                </a:xfrm>
                <a:custGeom>
                  <a:avLst/>
                  <a:gdLst>
                    <a:gd name="T0" fmla="*/ 0 w 21"/>
                    <a:gd name="T1" fmla="*/ 1 h 82"/>
                    <a:gd name="T2" fmla="*/ 0 w 21"/>
                    <a:gd name="T3" fmla="*/ 82 h 82"/>
                    <a:gd name="T4" fmla="*/ 21 w 21"/>
                    <a:gd name="T5" fmla="*/ 81 h 82"/>
                    <a:gd name="T6" fmla="*/ 21 w 21"/>
                    <a:gd name="T7" fmla="*/ 0 h 82"/>
                    <a:gd name="T8" fmla="*/ 0 w 21"/>
                    <a:gd name="T9" fmla="*/ 1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" h="82">
                      <a:moveTo>
                        <a:pt x="0" y="1"/>
                      </a:moveTo>
                      <a:lnTo>
                        <a:pt x="0" y="82"/>
                      </a:lnTo>
                      <a:lnTo>
                        <a:pt x="21" y="81"/>
                      </a:lnTo>
                      <a:lnTo>
                        <a:pt x="21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624" name="Freeform 640"/>
                <p:cNvSpPr>
                  <a:spLocks/>
                </p:cNvSpPr>
                <p:nvPr/>
              </p:nvSpPr>
              <p:spPr bwMode="auto">
                <a:xfrm>
                  <a:off x="2234" y="2141"/>
                  <a:ext cx="6" cy="21"/>
                </a:xfrm>
                <a:custGeom>
                  <a:avLst/>
                  <a:gdLst>
                    <a:gd name="T0" fmla="*/ 0 w 23"/>
                    <a:gd name="T1" fmla="*/ 1 h 82"/>
                    <a:gd name="T2" fmla="*/ 0 w 23"/>
                    <a:gd name="T3" fmla="*/ 82 h 82"/>
                    <a:gd name="T4" fmla="*/ 23 w 23"/>
                    <a:gd name="T5" fmla="*/ 81 h 82"/>
                    <a:gd name="T6" fmla="*/ 23 w 23"/>
                    <a:gd name="T7" fmla="*/ 0 h 82"/>
                    <a:gd name="T8" fmla="*/ 0 w 23"/>
                    <a:gd name="T9" fmla="*/ 1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82">
                      <a:moveTo>
                        <a:pt x="0" y="1"/>
                      </a:moveTo>
                      <a:lnTo>
                        <a:pt x="0" y="82"/>
                      </a:lnTo>
                      <a:lnTo>
                        <a:pt x="23" y="81"/>
                      </a:lnTo>
                      <a:lnTo>
                        <a:pt x="23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</p:grpSp>
          <p:sp>
            <p:nvSpPr>
              <p:cNvPr id="170625" name="Freeform 641"/>
              <p:cNvSpPr>
                <a:spLocks/>
              </p:cNvSpPr>
              <p:nvPr/>
            </p:nvSpPr>
            <p:spPr bwMode="auto">
              <a:xfrm>
                <a:off x="2241" y="2141"/>
                <a:ext cx="5" cy="21"/>
              </a:xfrm>
              <a:custGeom>
                <a:avLst/>
                <a:gdLst>
                  <a:gd name="T0" fmla="*/ 0 w 23"/>
                  <a:gd name="T1" fmla="*/ 1 h 82"/>
                  <a:gd name="T2" fmla="*/ 0 w 23"/>
                  <a:gd name="T3" fmla="*/ 82 h 82"/>
                  <a:gd name="T4" fmla="*/ 23 w 23"/>
                  <a:gd name="T5" fmla="*/ 81 h 82"/>
                  <a:gd name="T6" fmla="*/ 23 w 23"/>
                  <a:gd name="T7" fmla="*/ 0 h 82"/>
                  <a:gd name="T8" fmla="*/ 0 w 23"/>
                  <a:gd name="T9" fmla="*/ 1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82">
                    <a:moveTo>
                      <a:pt x="0" y="1"/>
                    </a:moveTo>
                    <a:lnTo>
                      <a:pt x="0" y="82"/>
                    </a:lnTo>
                    <a:lnTo>
                      <a:pt x="23" y="81"/>
                    </a:lnTo>
                    <a:lnTo>
                      <a:pt x="23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0A0A0"/>
              </a:solidFill>
              <a:ln w="4763">
                <a:solidFill>
                  <a:srgbClr val="20202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</p:grpSp>
        <p:grpSp>
          <p:nvGrpSpPr>
            <p:cNvPr id="170626" name="Group 642"/>
            <p:cNvGrpSpPr>
              <a:grpSpLocks/>
            </p:cNvGrpSpPr>
            <p:nvPr/>
          </p:nvGrpSpPr>
          <p:grpSpPr bwMode="auto">
            <a:xfrm>
              <a:off x="2084" y="2163"/>
              <a:ext cx="163" cy="206"/>
              <a:chOff x="2084" y="2163"/>
              <a:chExt cx="163" cy="206"/>
            </a:xfrm>
          </p:grpSpPr>
          <p:sp>
            <p:nvSpPr>
              <p:cNvPr id="170627" name="Rectangle 643"/>
              <p:cNvSpPr>
                <a:spLocks noChangeArrowheads="1"/>
              </p:cNvSpPr>
              <p:nvPr/>
            </p:nvSpPr>
            <p:spPr bwMode="auto">
              <a:xfrm>
                <a:off x="2084" y="2163"/>
                <a:ext cx="163" cy="206"/>
              </a:xfrm>
              <a:prstGeom prst="rect">
                <a:avLst/>
              </a:prstGeom>
              <a:solidFill>
                <a:srgbClr val="E0E0E0"/>
              </a:solidFill>
              <a:ln w="4763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628" name="Rectangle 644"/>
              <p:cNvSpPr>
                <a:spLocks noChangeArrowheads="1"/>
              </p:cNvSpPr>
              <p:nvPr/>
            </p:nvSpPr>
            <p:spPr bwMode="auto">
              <a:xfrm>
                <a:off x="2102" y="2185"/>
                <a:ext cx="34" cy="3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</p:grpSp>
        <p:grpSp>
          <p:nvGrpSpPr>
            <p:cNvPr id="170629" name="Group 645"/>
            <p:cNvGrpSpPr>
              <a:grpSpLocks/>
            </p:cNvGrpSpPr>
            <p:nvPr/>
          </p:nvGrpSpPr>
          <p:grpSpPr bwMode="auto">
            <a:xfrm>
              <a:off x="2085" y="2037"/>
              <a:ext cx="163" cy="102"/>
              <a:chOff x="2085" y="2037"/>
              <a:chExt cx="163" cy="102"/>
            </a:xfrm>
          </p:grpSpPr>
          <p:sp>
            <p:nvSpPr>
              <p:cNvPr id="170630" name="Rectangle 646"/>
              <p:cNvSpPr>
                <a:spLocks noChangeArrowheads="1"/>
              </p:cNvSpPr>
              <p:nvPr/>
            </p:nvSpPr>
            <p:spPr bwMode="auto">
              <a:xfrm>
                <a:off x="2085" y="2037"/>
                <a:ext cx="161" cy="102"/>
              </a:xfrm>
              <a:prstGeom prst="rect">
                <a:avLst/>
              </a:prstGeom>
              <a:solidFill>
                <a:srgbClr val="E0E0E0"/>
              </a:solidFill>
              <a:ln w="4763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631" name="Line 647"/>
              <p:cNvSpPr>
                <a:spLocks noChangeShapeType="1"/>
              </p:cNvSpPr>
              <p:nvPr/>
            </p:nvSpPr>
            <p:spPr bwMode="auto">
              <a:xfrm>
                <a:off x="2086" y="2087"/>
                <a:ext cx="162" cy="1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</p:grpSp>
        <p:grpSp>
          <p:nvGrpSpPr>
            <p:cNvPr id="170632" name="Group 648"/>
            <p:cNvGrpSpPr>
              <a:grpSpLocks/>
            </p:cNvGrpSpPr>
            <p:nvPr/>
          </p:nvGrpSpPr>
          <p:grpSpPr bwMode="auto">
            <a:xfrm>
              <a:off x="2081" y="2370"/>
              <a:ext cx="170" cy="122"/>
              <a:chOff x="2081" y="2370"/>
              <a:chExt cx="170" cy="122"/>
            </a:xfrm>
          </p:grpSpPr>
          <p:grpSp>
            <p:nvGrpSpPr>
              <p:cNvPr id="170633" name="Group 649"/>
              <p:cNvGrpSpPr>
                <a:grpSpLocks/>
              </p:cNvGrpSpPr>
              <p:nvPr/>
            </p:nvGrpSpPr>
            <p:grpSpPr bwMode="auto">
              <a:xfrm>
                <a:off x="2086" y="2472"/>
                <a:ext cx="159" cy="20"/>
                <a:chOff x="2086" y="2472"/>
                <a:chExt cx="159" cy="20"/>
              </a:xfrm>
            </p:grpSpPr>
            <p:sp>
              <p:nvSpPr>
                <p:cNvPr id="170634" name="Freeform 650"/>
                <p:cNvSpPr>
                  <a:spLocks/>
                </p:cNvSpPr>
                <p:nvPr/>
              </p:nvSpPr>
              <p:spPr bwMode="auto">
                <a:xfrm>
                  <a:off x="2086" y="2472"/>
                  <a:ext cx="5" cy="19"/>
                </a:xfrm>
                <a:custGeom>
                  <a:avLst/>
                  <a:gdLst>
                    <a:gd name="T0" fmla="*/ 0 w 20"/>
                    <a:gd name="T1" fmla="*/ 2 h 78"/>
                    <a:gd name="T2" fmla="*/ 0 w 20"/>
                    <a:gd name="T3" fmla="*/ 78 h 78"/>
                    <a:gd name="T4" fmla="*/ 20 w 20"/>
                    <a:gd name="T5" fmla="*/ 76 h 78"/>
                    <a:gd name="T6" fmla="*/ 20 w 20"/>
                    <a:gd name="T7" fmla="*/ 0 h 78"/>
                    <a:gd name="T8" fmla="*/ 0 w 20"/>
                    <a:gd name="T9" fmla="*/ 2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" h="78">
                      <a:moveTo>
                        <a:pt x="0" y="2"/>
                      </a:moveTo>
                      <a:lnTo>
                        <a:pt x="0" y="78"/>
                      </a:lnTo>
                      <a:lnTo>
                        <a:pt x="20" y="76"/>
                      </a:lnTo>
                      <a:lnTo>
                        <a:pt x="2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635" name="Freeform 651"/>
                <p:cNvSpPr>
                  <a:spLocks/>
                </p:cNvSpPr>
                <p:nvPr/>
              </p:nvSpPr>
              <p:spPr bwMode="auto">
                <a:xfrm>
                  <a:off x="2090" y="2472"/>
                  <a:ext cx="6" cy="19"/>
                </a:xfrm>
                <a:custGeom>
                  <a:avLst/>
                  <a:gdLst>
                    <a:gd name="T0" fmla="*/ 0 w 22"/>
                    <a:gd name="T1" fmla="*/ 2 h 78"/>
                    <a:gd name="T2" fmla="*/ 0 w 22"/>
                    <a:gd name="T3" fmla="*/ 78 h 78"/>
                    <a:gd name="T4" fmla="*/ 22 w 22"/>
                    <a:gd name="T5" fmla="*/ 76 h 78"/>
                    <a:gd name="T6" fmla="*/ 22 w 22"/>
                    <a:gd name="T7" fmla="*/ 0 h 78"/>
                    <a:gd name="T8" fmla="*/ 0 w 22"/>
                    <a:gd name="T9" fmla="*/ 2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78">
                      <a:moveTo>
                        <a:pt x="0" y="2"/>
                      </a:moveTo>
                      <a:lnTo>
                        <a:pt x="0" y="78"/>
                      </a:lnTo>
                      <a:lnTo>
                        <a:pt x="22" y="76"/>
                      </a:lnTo>
                      <a:lnTo>
                        <a:pt x="22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636" name="Freeform 652"/>
                <p:cNvSpPr>
                  <a:spLocks/>
                </p:cNvSpPr>
                <p:nvPr/>
              </p:nvSpPr>
              <p:spPr bwMode="auto">
                <a:xfrm>
                  <a:off x="2096" y="2472"/>
                  <a:ext cx="6" cy="19"/>
                </a:xfrm>
                <a:custGeom>
                  <a:avLst/>
                  <a:gdLst>
                    <a:gd name="T0" fmla="*/ 0 w 23"/>
                    <a:gd name="T1" fmla="*/ 2 h 78"/>
                    <a:gd name="T2" fmla="*/ 0 w 23"/>
                    <a:gd name="T3" fmla="*/ 78 h 78"/>
                    <a:gd name="T4" fmla="*/ 23 w 23"/>
                    <a:gd name="T5" fmla="*/ 76 h 78"/>
                    <a:gd name="T6" fmla="*/ 23 w 23"/>
                    <a:gd name="T7" fmla="*/ 0 h 78"/>
                    <a:gd name="T8" fmla="*/ 0 w 23"/>
                    <a:gd name="T9" fmla="*/ 2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78">
                      <a:moveTo>
                        <a:pt x="0" y="2"/>
                      </a:moveTo>
                      <a:lnTo>
                        <a:pt x="0" y="78"/>
                      </a:lnTo>
                      <a:lnTo>
                        <a:pt x="23" y="76"/>
                      </a:lnTo>
                      <a:lnTo>
                        <a:pt x="23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637" name="Freeform 653"/>
                <p:cNvSpPr>
                  <a:spLocks/>
                </p:cNvSpPr>
                <p:nvPr/>
              </p:nvSpPr>
              <p:spPr bwMode="auto">
                <a:xfrm>
                  <a:off x="2102" y="2472"/>
                  <a:ext cx="5" cy="19"/>
                </a:xfrm>
                <a:custGeom>
                  <a:avLst/>
                  <a:gdLst>
                    <a:gd name="T0" fmla="*/ 0 w 23"/>
                    <a:gd name="T1" fmla="*/ 2 h 78"/>
                    <a:gd name="T2" fmla="*/ 0 w 23"/>
                    <a:gd name="T3" fmla="*/ 78 h 78"/>
                    <a:gd name="T4" fmla="*/ 23 w 23"/>
                    <a:gd name="T5" fmla="*/ 76 h 78"/>
                    <a:gd name="T6" fmla="*/ 23 w 23"/>
                    <a:gd name="T7" fmla="*/ 0 h 78"/>
                    <a:gd name="T8" fmla="*/ 0 w 23"/>
                    <a:gd name="T9" fmla="*/ 2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78">
                      <a:moveTo>
                        <a:pt x="0" y="2"/>
                      </a:moveTo>
                      <a:lnTo>
                        <a:pt x="0" y="78"/>
                      </a:lnTo>
                      <a:lnTo>
                        <a:pt x="23" y="76"/>
                      </a:lnTo>
                      <a:lnTo>
                        <a:pt x="23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grpSp>
              <p:nvGrpSpPr>
                <p:cNvPr id="170638" name="Group 654"/>
                <p:cNvGrpSpPr>
                  <a:grpSpLocks/>
                </p:cNvGrpSpPr>
                <p:nvPr/>
              </p:nvGrpSpPr>
              <p:grpSpPr bwMode="auto">
                <a:xfrm>
                  <a:off x="2108" y="2472"/>
                  <a:ext cx="21" cy="20"/>
                  <a:chOff x="2108" y="2472"/>
                  <a:chExt cx="21" cy="20"/>
                </a:xfrm>
              </p:grpSpPr>
              <p:sp>
                <p:nvSpPr>
                  <p:cNvPr id="170639" name="Freeform 655"/>
                  <p:cNvSpPr>
                    <a:spLocks/>
                  </p:cNvSpPr>
                  <p:nvPr/>
                </p:nvSpPr>
                <p:spPr bwMode="auto">
                  <a:xfrm>
                    <a:off x="2108" y="2472"/>
                    <a:ext cx="5" cy="20"/>
                  </a:xfrm>
                  <a:custGeom>
                    <a:avLst/>
                    <a:gdLst>
                      <a:gd name="T0" fmla="*/ 0 w 20"/>
                      <a:gd name="T1" fmla="*/ 1 h 77"/>
                      <a:gd name="T2" fmla="*/ 0 w 20"/>
                      <a:gd name="T3" fmla="*/ 77 h 77"/>
                      <a:gd name="T4" fmla="*/ 20 w 20"/>
                      <a:gd name="T5" fmla="*/ 76 h 77"/>
                      <a:gd name="T6" fmla="*/ 20 w 20"/>
                      <a:gd name="T7" fmla="*/ 0 h 77"/>
                      <a:gd name="T8" fmla="*/ 0 w 20"/>
                      <a:gd name="T9" fmla="*/ 1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0" h="77">
                        <a:moveTo>
                          <a:pt x="0" y="1"/>
                        </a:moveTo>
                        <a:lnTo>
                          <a:pt x="0" y="77"/>
                        </a:lnTo>
                        <a:lnTo>
                          <a:pt x="20" y="76"/>
                        </a:lnTo>
                        <a:lnTo>
                          <a:pt x="20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640" name="Freeform 656"/>
                  <p:cNvSpPr>
                    <a:spLocks/>
                  </p:cNvSpPr>
                  <p:nvPr/>
                </p:nvSpPr>
                <p:spPr bwMode="auto">
                  <a:xfrm>
                    <a:off x="2112" y="2472"/>
                    <a:ext cx="6" cy="20"/>
                  </a:xfrm>
                  <a:custGeom>
                    <a:avLst/>
                    <a:gdLst>
                      <a:gd name="T0" fmla="*/ 0 w 23"/>
                      <a:gd name="T1" fmla="*/ 1 h 77"/>
                      <a:gd name="T2" fmla="*/ 0 w 23"/>
                      <a:gd name="T3" fmla="*/ 77 h 77"/>
                      <a:gd name="T4" fmla="*/ 23 w 23"/>
                      <a:gd name="T5" fmla="*/ 76 h 77"/>
                      <a:gd name="T6" fmla="*/ 23 w 23"/>
                      <a:gd name="T7" fmla="*/ 0 h 77"/>
                      <a:gd name="T8" fmla="*/ 0 w 23"/>
                      <a:gd name="T9" fmla="*/ 1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77">
                        <a:moveTo>
                          <a:pt x="0" y="1"/>
                        </a:moveTo>
                        <a:lnTo>
                          <a:pt x="0" y="77"/>
                        </a:lnTo>
                        <a:lnTo>
                          <a:pt x="23" y="76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641" name="Freeform 657"/>
                  <p:cNvSpPr>
                    <a:spLocks/>
                  </p:cNvSpPr>
                  <p:nvPr/>
                </p:nvSpPr>
                <p:spPr bwMode="auto">
                  <a:xfrm>
                    <a:off x="2118" y="2472"/>
                    <a:ext cx="6" cy="20"/>
                  </a:xfrm>
                  <a:custGeom>
                    <a:avLst/>
                    <a:gdLst>
                      <a:gd name="T0" fmla="*/ 0 w 22"/>
                      <a:gd name="T1" fmla="*/ 1 h 77"/>
                      <a:gd name="T2" fmla="*/ 0 w 22"/>
                      <a:gd name="T3" fmla="*/ 77 h 77"/>
                      <a:gd name="T4" fmla="*/ 22 w 22"/>
                      <a:gd name="T5" fmla="*/ 76 h 77"/>
                      <a:gd name="T6" fmla="*/ 22 w 22"/>
                      <a:gd name="T7" fmla="*/ 0 h 77"/>
                      <a:gd name="T8" fmla="*/ 0 w 22"/>
                      <a:gd name="T9" fmla="*/ 1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77">
                        <a:moveTo>
                          <a:pt x="0" y="1"/>
                        </a:moveTo>
                        <a:lnTo>
                          <a:pt x="0" y="77"/>
                        </a:lnTo>
                        <a:lnTo>
                          <a:pt x="22" y="76"/>
                        </a:lnTo>
                        <a:lnTo>
                          <a:pt x="22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642" name="Freeform 658"/>
                  <p:cNvSpPr>
                    <a:spLocks/>
                  </p:cNvSpPr>
                  <p:nvPr/>
                </p:nvSpPr>
                <p:spPr bwMode="auto">
                  <a:xfrm>
                    <a:off x="2124" y="2472"/>
                    <a:ext cx="5" cy="20"/>
                  </a:xfrm>
                  <a:custGeom>
                    <a:avLst/>
                    <a:gdLst>
                      <a:gd name="T0" fmla="*/ 0 w 22"/>
                      <a:gd name="T1" fmla="*/ 1 h 77"/>
                      <a:gd name="T2" fmla="*/ 0 w 22"/>
                      <a:gd name="T3" fmla="*/ 77 h 77"/>
                      <a:gd name="T4" fmla="*/ 22 w 22"/>
                      <a:gd name="T5" fmla="*/ 76 h 77"/>
                      <a:gd name="T6" fmla="*/ 22 w 22"/>
                      <a:gd name="T7" fmla="*/ 0 h 77"/>
                      <a:gd name="T8" fmla="*/ 0 w 22"/>
                      <a:gd name="T9" fmla="*/ 1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77">
                        <a:moveTo>
                          <a:pt x="0" y="1"/>
                        </a:moveTo>
                        <a:lnTo>
                          <a:pt x="0" y="77"/>
                        </a:lnTo>
                        <a:lnTo>
                          <a:pt x="22" y="76"/>
                        </a:lnTo>
                        <a:lnTo>
                          <a:pt x="22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  <p:grpSp>
              <p:nvGrpSpPr>
                <p:cNvPr id="170643" name="Group 659"/>
                <p:cNvGrpSpPr>
                  <a:grpSpLocks/>
                </p:cNvGrpSpPr>
                <p:nvPr/>
              </p:nvGrpSpPr>
              <p:grpSpPr bwMode="auto">
                <a:xfrm>
                  <a:off x="2129" y="2472"/>
                  <a:ext cx="44" cy="20"/>
                  <a:chOff x="2129" y="2472"/>
                  <a:chExt cx="44" cy="20"/>
                </a:xfrm>
              </p:grpSpPr>
              <p:grpSp>
                <p:nvGrpSpPr>
                  <p:cNvPr id="170644" name="Group 660"/>
                  <p:cNvGrpSpPr>
                    <a:grpSpLocks/>
                  </p:cNvGrpSpPr>
                  <p:nvPr/>
                </p:nvGrpSpPr>
                <p:grpSpPr bwMode="auto">
                  <a:xfrm>
                    <a:off x="2129" y="2472"/>
                    <a:ext cx="22" cy="19"/>
                    <a:chOff x="2129" y="2472"/>
                    <a:chExt cx="22" cy="19"/>
                  </a:xfrm>
                </p:grpSpPr>
                <p:sp>
                  <p:nvSpPr>
                    <p:cNvPr id="170645" name="Freeform 661"/>
                    <p:cNvSpPr>
                      <a:spLocks/>
                    </p:cNvSpPr>
                    <p:nvPr/>
                  </p:nvSpPr>
                  <p:spPr bwMode="auto">
                    <a:xfrm>
                      <a:off x="2129" y="2472"/>
                      <a:ext cx="6" cy="19"/>
                    </a:xfrm>
                    <a:custGeom>
                      <a:avLst/>
                      <a:gdLst>
                        <a:gd name="T0" fmla="*/ 0 w 21"/>
                        <a:gd name="T1" fmla="*/ 2 h 78"/>
                        <a:gd name="T2" fmla="*/ 0 w 21"/>
                        <a:gd name="T3" fmla="*/ 78 h 78"/>
                        <a:gd name="T4" fmla="*/ 21 w 21"/>
                        <a:gd name="T5" fmla="*/ 76 h 78"/>
                        <a:gd name="T6" fmla="*/ 21 w 21"/>
                        <a:gd name="T7" fmla="*/ 0 h 78"/>
                        <a:gd name="T8" fmla="*/ 0 w 21"/>
                        <a:gd name="T9" fmla="*/ 2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1" h="78">
                          <a:moveTo>
                            <a:pt x="0" y="2"/>
                          </a:moveTo>
                          <a:lnTo>
                            <a:pt x="0" y="78"/>
                          </a:lnTo>
                          <a:lnTo>
                            <a:pt x="21" y="76"/>
                          </a:lnTo>
                          <a:lnTo>
                            <a:pt x="21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646" name="Freeform 662"/>
                    <p:cNvSpPr>
                      <a:spLocks/>
                    </p:cNvSpPr>
                    <p:nvPr/>
                  </p:nvSpPr>
                  <p:spPr bwMode="auto">
                    <a:xfrm>
                      <a:off x="2134" y="2472"/>
                      <a:ext cx="6" cy="19"/>
                    </a:xfrm>
                    <a:custGeom>
                      <a:avLst/>
                      <a:gdLst>
                        <a:gd name="T0" fmla="*/ 0 w 23"/>
                        <a:gd name="T1" fmla="*/ 2 h 78"/>
                        <a:gd name="T2" fmla="*/ 0 w 23"/>
                        <a:gd name="T3" fmla="*/ 78 h 78"/>
                        <a:gd name="T4" fmla="*/ 23 w 23"/>
                        <a:gd name="T5" fmla="*/ 76 h 78"/>
                        <a:gd name="T6" fmla="*/ 23 w 23"/>
                        <a:gd name="T7" fmla="*/ 0 h 78"/>
                        <a:gd name="T8" fmla="*/ 0 w 23"/>
                        <a:gd name="T9" fmla="*/ 2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8">
                          <a:moveTo>
                            <a:pt x="0" y="2"/>
                          </a:moveTo>
                          <a:lnTo>
                            <a:pt x="0" y="78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647" name="Freeform 663"/>
                    <p:cNvSpPr>
                      <a:spLocks/>
                    </p:cNvSpPr>
                    <p:nvPr/>
                  </p:nvSpPr>
                  <p:spPr bwMode="auto">
                    <a:xfrm>
                      <a:off x="2140" y="2472"/>
                      <a:ext cx="6" cy="19"/>
                    </a:xfrm>
                    <a:custGeom>
                      <a:avLst/>
                      <a:gdLst>
                        <a:gd name="T0" fmla="*/ 0 w 22"/>
                        <a:gd name="T1" fmla="*/ 2 h 78"/>
                        <a:gd name="T2" fmla="*/ 0 w 22"/>
                        <a:gd name="T3" fmla="*/ 78 h 78"/>
                        <a:gd name="T4" fmla="*/ 22 w 22"/>
                        <a:gd name="T5" fmla="*/ 76 h 78"/>
                        <a:gd name="T6" fmla="*/ 22 w 22"/>
                        <a:gd name="T7" fmla="*/ 0 h 78"/>
                        <a:gd name="T8" fmla="*/ 0 w 22"/>
                        <a:gd name="T9" fmla="*/ 2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8">
                          <a:moveTo>
                            <a:pt x="0" y="2"/>
                          </a:moveTo>
                          <a:lnTo>
                            <a:pt x="0" y="78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648" name="Freeform 664"/>
                    <p:cNvSpPr>
                      <a:spLocks/>
                    </p:cNvSpPr>
                    <p:nvPr/>
                  </p:nvSpPr>
                  <p:spPr bwMode="auto">
                    <a:xfrm>
                      <a:off x="2146" y="2472"/>
                      <a:ext cx="5" cy="19"/>
                    </a:xfrm>
                    <a:custGeom>
                      <a:avLst/>
                      <a:gdLst>
                        <a:gd name="T0" fmla="*/ 0 w 22"/>
                        <a:gd name="T1" fmla="*/ 2 h 78"/>
                        <a:gd name="T2" fmla="*/ 0 w 22"/>
                        <a:gd name="T3" fmla="*/ 78 h 78"/>
                        <a:gd name="T4" fmla="*/ 22 w 22"/>
                        <a:gd name="T5" fmla="*/ 76 h 78"/>
                        <a:gd name="T6" fmla="*/ 22 w 22"/>
                        <a:gd name="T7" fmla="*/ 0 h 78"/>
                        <a:gd name="T8" fmla="*/ 0 w 22"/>
                        <a:gd name="T9" fmla="*/ 2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8">
                          <a:moveTo>
                            <a:pt x="0" y="2"/>
                          </a:moveTo>
                          <a:lnTo>
                            <a:pt x="0" y="78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</p:grpSp>
              <p:grpSp>
                <p:nvGrpSpPr>
                  <p:cNvPr id="170649" name="Group 665"/>
                  <p:cNvGrpSpPr>
                    <a:grpSpLocks/>
                  </p:cNvGrpSpPr>
                  <p:nvPr/>
                </p:nvGrpSpPr>
                <p:grpSpPr bwMode="auto">
                  <a:xfrm>
                    <a:off x="2151" y="2472"/>
                    <a:ext cx="22" cy="20"/>
                    <a:chOff x="2151" y="2472"/>
                    <a:chExt cx="22" cy="20"/>
                  </a:xfrm>
                </p:grpSpPr>
                <p:sp>
                  <p:nvSpPr>
                    <p:cNvPr id="170650" name="Freeform 666"/>
                    <p:cNvSpPr>
                      <a:spLocks/>
                    </p:cNvSpPr>
                    <p:nvPr/>
                  </p:nvSpPr>
                  <p:spPr bwMode="auto">
                    <a:xfrm>
                      <a:off x="2151" y="2472"/>
                      <a:ext cx="6" cy="20"/>
                    </a:xfrm>
                    <a:custGeom>
                      <a:avLst/>
                      <a:gdLst>
                        <a:gd name="T0" fmla="*/ 0 w 22"/>
                        <a:gd name="T1" fmla="*/ 1 h 77"/>
                        <a:gd name="T2" fmla="*/ 0 w 22"/>
                        <a:gd name="T3" fmla="*/ 77 h 77"/>
                        <a:gd name="T4" fmla="*/ 22 w 22"/>
                        <a:gd name="T5" fmla="*/ 76 h 77"/>
                        <a:gd name="T6" fmla="*/ 22 w 22"/>
                        <a:gd name="T7" fmla="*/ 0 h 77"/>
                        <a:gd name="T8" fmla="*/ 0 w 22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651" name="Freeform 667"/>
                    <p:cNvSpPr>
                      <a:spLocks/>
                    </p:cNvSpPr>
                    <p:nvPr/>
                  </p:nvSpPr>
                  <p:spPr bwMode="auto">
                    <a:xfrm>
                      <a:off x="2156" y="2472"/>
                      <a:ext cx="6" cy="20"/>
                    </a:xfrm>
                    <a:custGeom>
                      <a:avLst/>
                      <a:gdLst>
                        <a:gd name="T0" fmla="*/ 0 w 23"/>
                        <a:gd name="T1" fmla="*/ 1 h 77"/>
                        <a:gd name="T2" fmla="*/ 0 w 23"/>
                        <a:gd name="T3" fmla="*/ 77 h 77"/>
                        <a:gd name="T4" fmla="*/ 23 w 23"/>
                        <a:gd name="T5" fmla="*/ 76 h 77"/>
                        <a:gd name="T6" fmla="*/ 23 w 23"/>
                        <a:gd name="T7" fmla="*/ 0 h 77"/>
                        <a:gd name="T8" fmla="*/ 0 w 23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652" name="Freeform 668"/>
                    <p:cNvSpPr>
                      <a:spLocks/>
                    </p:cNvSpPr>
                    <p:nvPr/>
                  </p:nvSpPr>
                  <p:spPr bwMode="auto">
                    <a:xfrm>
                      <a:off x="2162" y="2472"/>
                      <a:ext cx="6" cy="20"/>
                    </a:xfrm>
                    <a:custGeom>
                      <a:avLst/>
                      <a:gdLst>
                        <a:gd name="T0" fmla="*/ 0 w 23"/>
                        <a:gd name="T1" fmla="*/ 1 h 77"/>
                        <a:gd name="T2" fmla="*/ 0 w 23"/>
                        <a:gd name="T3" fmla="*/ 77 h 77"/>
                        <a:gd name="T4" fmla="*/ 23 w 23"/>
                        <a:gd name="T5" fmla="*/ 76 h 77"/>
                        <a:gd name="T6" fmla="*/ 23 w 23"/>
                        <a:gd name="T7" fmla="*/ 0 h 77"/>
                        <a:gd name="T8" fmla="*/ 0 w 23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653" name="Freeform 669"/>
                    <p:cNvSpPr>
                      <a:spLocks/>
                    </p:cNvSpPr>
                    <p:nvPr/>
                  </p:nvSpPr>
                  <p:spPr bwMode="auto">
                    <a:xfrm>
                      <a:off x="2168" y="2472"/>
                      <a:ext cx="5" cy="20"/>
                    </a:xfrm>
                    <a:custGeom>
                      <a:avLst/>
                      <a:gdLst>
                        <a:gd name="T0" fmla="*/ 0 w 21"/>
                        <a:gd name="T1" fmla="*/ 1 h 77"/>
                        <a:gd name="T2" fmla="*/ 0 w 21"/>
                        <a:gd name="T3" fmla="*/ 77 h 77"/>
                        <a:gd name="T4" fmla="*/ 21 w 21"/>
                        <a:gd name="T5" fmla="*/ 76 h 77"/>
                        <a:gd name="T6" fmla="*/ 21 w 21"/>
                        <a:gd name="T7" fmla="*/ 0 h 77"/>
                        <a:gd name="T8" fmla="*/ 0 w 21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1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1" y="76"/>
                          </a:lnTo>
                          <a:lnTo>
                            <a:pt x="21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</p:grpSp>
            </p:grpSp>
            <p:grpSp>
              <p:nvGrpSpPr>
                <p:cNvPr id="170654" name="Group 670"/>
                <p:cNvGrpSpPr>
                  <a:grpSpLocks/>
                </p:cNvGrpSpPr>
                <p:nvPr/>
              </p:nvGrpSpPr>
              <p:grpSpPr bwMode="auto">
                <a:xfrm>
                  <a:off x="2173" y="2472"/>
                  <a:ext cx="44" cy="20"/>
                  <a:chOff x="2173" y="2472"/>
                  <a:chExt cx="44" cy="20"/>
                </a:xfrm>
              </p:grpSpPr>
              <p:grpSp>
                <p:nvGrpSpPr>
                  <p:cNvPr id="170655" name="Group 671"/>
                  <p:cNvGrpSpPr>
                    <a:grpSpLocks/>
                  </p:cNvGrpSpPr>
                  <p:nvPr/>
                </p:nvGrpSpPr>
                <p:grpSpPr bwMode="auto">
                  <a:xfrm>
                    <a:off x="2173" y="2472"/>
                    <a:ext cx="22" cy="19"/>
                    <a:chOff x="2173" y="2472"/>
                    <a:chExt cx="22" cy="19"/>
                  </a:xfrm>
                </p:grpSpPr>
                <p:sp>
                  <p:nvSpPr>
                    <p:cNvPr id="170656" name="Freeform 672"/>
                    <p:cNvSpPr>
                      <a:spLocks/>
                    </p:cNvSpPr>
                    <p:nvPr/>
                  </p:nvSpPr>
                  <p:spPr bwMode="auto">
                    <a:xfrm>
                      <a:off x="2173" y="2472"/>
                      <a:ext cx="5" cy="19"/>
                    </a:xfrm>
                    <a:custGeom>
                      <a:avLst/>
                      <a:gdLst>
                        <a:gd name="T0" fmla="*/ 0 w 22"/>
                        <a:gd name="T1" fmla="*/ 2 h 78"/>
                        <a:gd name="T2" fmla="*/ 0 w 22"/>
                        <a:gd name="T3" fmla="*/ 78 h 78"/>
                        <a:gd name="T4" fmla="*/ 22 w 22"/>
                        <a:gd name="T5" fmla="*/ 76 h 78"/>
                        <a:gd name="T6" fmla="*/ 22 w 22"/>
                        <a:gd name="T7" fmla="*/ 0 h 78"/>
                        <a:gd name="T8" fmla="*/ 0 w 22"/>
                        <a:gd name="T9" fmla="*/ 2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8">
                          <a:moveTo>
                            <a:pt x="0" y="2"/>
                          </a:moveTo>
                          <a:lnTo>
                            <a:pt x="0" y="78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657" name="Freeform 673"/>
                    <p:cNvSpPr>
                      <a:spLocks/>
                    </p:cNvSpPr>
                    <p:nvPr/>
                  </p:nvSpPr>
                  <p:spPr bwMode="auto">
                    <a:xfrm>
                      <a:off x="2178" y="2472"/>
                      <a:ext cx="6" cy="19"/>
                    </a:xfrm>
                    <a:custGeom>
                      <a:avLst/>
                      <a:gdLst>
                        <a:gd name="T0" fmla="*/ 0 w 23"/>
                        <a:gd name="T1" fmla="*/ 2 h 78"/>
                        <a:gd name="T2" fmla="*/ 0 w 23"/>
                        <a:gd name="T3" fmla="*/ 78 h 78"/>
                        <a:gd name="T4" fmla="*/ 23 w 23"/>
                        <a:gd name="T5" fmla="*/ 76 h 78"/>
                        <a:gd name="T6" fmla="*/ 23 w 23"/>
                        <a:gd name="T7" fmla="*/ 0 h 78"/>
                        <a:gd name="T8" fmla="*/ 0 w 23"/>
                        <a:gd name="T9" fmla="*/ 2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8">
                          <a:moveTo>
                            <a:pt x="0" y="2"/>
                          </a:moveTo>
                          <a:lnTo>
                            <a:pt x="0" y="78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658" name="Freeform 674"/>
                    <p:cNvSpPr>
                      <a:spLocks/>
                    </p:cNvSpPr>
                    <p:nvPr/>
                  </p:nvSpPr>
                  <p:spPr bwMode="auto">
                    <a:xfrm>
                      <a:off x="2184" y="2472"/>
                      <a:ext cx="5" cy="19"/>
                    </a:xfrm>
                    <a:custGeom>
                      <a:avLst/>
                      <a:gdLst>
                        <a:gd name="T0" fmla="*/ 0 w 22"/>
                        <a:gd name="T1" fmla="*/ 2 h 78"/>
                        <a:gd name="T2" fmla="*/ 0 w 22"/>
                        <a:gd name="T3" fmla="*/ 78 h 78"/>
                        <a:gd name="T4" fmla="*/ 22 w 22"/>
                        <a:gd name="T5" fmla="*/ 76 h 78"/>
                        <a:gd name="T6" fmla="*/ 22 w 22"/>
                        <a:gd name="T7" fmla="*/ 0 h 78"/>
                        <a:gd name="T8" fmla="*/ 0 w 22"/>
                        <a:gd name="T9" fmla="*/ 2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8">
                          <a:moveTo>
                            <a:pt x="0" y="2"/>
                          </a:moveTo>
                          <a:lnTo>
                            <a:pt x="0" y="78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659" name="Freeform 675"/>
                    <p:cNvSpPr>
                      <a:spLocks/>
                    </p:cNvSpPr>
                    <p:nvPr/>
                  </p:nvSpPr>
                  <p:spPr bwMode="auto">
                    <a:xfrm>
                      <a:off x="2189" y="2472"/>
                      <a:ext cx="6" cy="19"/>
                    </a:xfrm>
                    <a:custGeom>
                      <a:avLst/>
                      <a:gdLst>
                        <a:gd name="T0" fmla="*/ 0 w 22"/>
                        <a:gd name="T1" fmla="*/ 2 h 78"/>
                        <a:gd name="T2" fmla="*/ 0 w 22"/>
                        <a:gd name="T3" fmla="*/ 78 h 78"/>
                        <a:gd name="T4" fmla="*/ 22 w 22"/>
                        <a:gd name="T5" fmla="*/ 76 h 78"/>
                        <a:gd name="T6" fmla="*/ 22 w 22"/>
                        <a:gd name="T7" fmla="*/ 0 h 78"/>
                        <a:gd name="T8" fmla="*/ 0 w 22"/>
                        <a:gd name="T9" fmla="*/ 2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8">
                          <a:moveTo>
                            <a:pt x="0" y="2"/>
                          </a:moveTo>
                          <a:lnTo>
                            <a:pt x="0" y="78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</p:grpSp>
              <p:grpSp>
                <p:nvGrpSpPr>
                  <p:cNvPr id="170660" name="Group 676"/>
                  <p:cNvGrpSpPr>
                    <a:grpSpLocks/>
                  </p:cNvGrpSpPr>
                  <p:nvPr/>
                </p:nvGrpSpPr>
                <p:grpSpPr bwMode="auto">
                  <a:xfrm>
                    <a:off x="2195" y="2472"/>
                    <a:ext cx="22" cy="20"/>
                    <a:chOff x="2195" y="2472"/>
                    <a:chExt cx="22" cy="20"/>
                  </a:xfrm>
                </p:grpSpPr>
                <p:sp>
                  <p:nvSpPr>
                    <p:cNvPr id="170661" name="Freeform 677"/>
                    <p:cNvSpPr>
                      <a:spLocks/>
                    </p:cNvSpPr>
                    <p:nvPr/>
                  </p:nvSpPr>
                  <p:spPr bwMode="auto">
                    <a:xfrm>
                      <a:off x="2195" y="2472"/>
                      <a:ext cx="5" cy="20"/>
                    </a:xfrm>
                    <a:custGeom>
                      <a:avLst/>
                      <a:gdLst>
                        <a:gd name="T0" fmla="*/ 0 w 21"/>
                        <a:gd name="T1" fmla="*/ 1 h 77"/>
                        <a:gd name="T2" fmla="*/ 0 w 21"/>
                        <a:gd name="T3" fmla="*/ 77 h 77"/>
                        <a:gd name="T4" fmla="*/ 21 w 21"/>
                        <a:gd name="T5" fmla="*/ 76 h 77"/>
                        <a:gd name="T6" fmla="*/ 21 w 21"/>
                        <a:gd name="T7" fmla="*/ 0 h 77"/>
                        <a:gd name="T8" fmla="*/ 0 w 21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1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1" y="76"/>
                          </a:lnTo>
                          <a:lnTo>
                            <a:pt x="21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662" name="Freeform 678"/>
                    <p:cNvSpPr>
                      <a:spLocks/>
                    </p:cNvSpPr>
                    <p:nvPr/>
                  </p:nvSpPr>
                  <p:spPr bwMode="auto">
                    <a:xfrm>
                      <a:off x="2200" y="2472"/>
                      <a:ext cx="6" cy="20"/>
                    </a:xfrm>
                    <a:custGeom>
                      <a:avLst/>
                      <a:gdLst>
                        <a:gd name="T0" fmla="*/ 0 w 22"/>
                        <a:gd name="T1" fmla="*/ 1 h 77"/>
                        <a:gd name="T2" fmla="*/ 0 w 22"/>
                        <a:gd name="T3" fmla="*/ 77 h 77"/>
                        <a:gd name="T4" fmla="*/ 22 w 22"/>
                        <a:gd name="T5" fmla="*/ 76 h 77"/>
                        <a:gd name="T6" fmla="*/ 22 w 22"/>
                        <a:gd name="T7" fmla="*/ 0 h 77"/>
                        <a:gd name="T8" fmla="*/ 0 w 22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663" name="Freeform 679"/>
                    <p:cNvSpPr>
                      <a:spLocks/>
                    </p:cNvSpPr>
                    <p:nvPr/>
                  </p:nvSpPr>
                  <p:spPr bwMode="auto">
                    <a:xfrm>
                      <a:off x="2206" y="2472"/>
                      <a:ext cx="5" cy="20"/>
                    </a:xfrm>
                    <a:custGeom>
                      <a:avLst/>
                      <a:gdLst>
                        <a:gd name="T0" fmla="*/ 0 w 22"/>
                        <a:gd name="T1" fmla="*/ 1 h 77"/>
                        <a:gd name="T2" fmla="*/ 0 w 22"/>
                        <a:gd name="T3" fmla="*/ 77 h 77"/>
                        <a:gd name="T4" fmla="*/ 22 w 22"/>
                        <a:gd name="T5" fmla="*/ 76 h 77"/>
                        <a:gd name="T6" fmla="*/ 22 w 22"/>
                        <a:gd name="T7" fmla="*/ 0 h 77"/>
                        <a:gd name="T8" fmla="*/ 0 w 22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664" name="Freeform 680"/>
                    <p:cNvSpPr>
                      <a:spLocks/>
                    </p:cNvSpPr>
                    <p:nvPr/>
                  </p:nvSpPr>
                  <p:spPr bwMode="auto">
                    <a:xfrm>
                      <a:off x="2211" y="2472"/>
                      <a:ext cx="6" cy="20"/>
                    </a:xfrm>
                    <a:custGeom>
                      <a:avLst/>
                      <a:gdLst>
                        <a:gd name="T0" fmla="*/ 0 w 23"/>
                        <a:gd name="T1" fmla="*/ 1 h 77"/>
                        <a:gd name="T2" fmla="*/ 0 w 23"/>
                        <a:gd name="T3" fmla="*/ 77 h 77"/>
                        <a:gd name="T4" fmla="*/ 23 w 23"/>
                        <a:gd name="T5" fmla="*/ 76 h 77"/>
                        <a:gd name="T6" fmla="*/ 23 w 23"/>
                        <a:gd name="T7" fmla="*/ 0 h 77"/>
                        <a:gd name="T8" fmla="*/ 0 w 23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</p:grpSp>
            </p:grpSp>
            <p:grpSp>
              <p:nvGrpSpPr>
                <p:cNvPr id="170665" name="Group 681"/>
                <p:cNvGrpSpPr>
                  <a:grpSpLocks/>
                </p:cNvGrpSpPr>
                <p:nvPr/>
              </p:nvGrpSpPr>
              <p:grpSpPr bwMode="auto">
                <a:xfrm>
                  <a:off x="2217" y="2472"/>
                  <a:ext cx="22" cy="19"/>
                  <a:chOff x="2217" y="2472"/>
                  <a:chExt cx="22" cy="19"/>
                </a:xfrm>
              </p:grpSpPr>
              <p:sp>
                <p:nvSpPr>
                  <p:cNvPr id="170666" name="Freeform 682"/>
                  <p:cNvSpPr>
                    <a:spLocks/>
                  </p:cNvSpPr>
                  <p:nvPr/>
                </p:nvSpPr>
                <p:spPr bwMode="auto">
                  <a:xfrm>
                    <a:off x="2217" y="2472"/>
                    <a:ext cx="5" cy="19"/>
                  </a:xfrm>
                  <a:custGeom>
                    <a:avLst/>
                    <a:gdLst>
                      <a:gd name="T0" fmla="*/ 0 w 21"/>
                      <a:gd name="T1" fmla="*/ 2 h 78"/>
                      <a:gd name="T2" fmla="*/ 0 w 21"/>
                      <a:gd name="T3" fmla="*/ 78 h 78"/>
                      <a:gd name="T4" fmla="*/ 21 w 21"/>
                      <a:gd name="T5" fmla="*/ 76 h 78"/>
                      <a:gd name="T6" fmla="*/ 21 w 21"/>
                      <a:gd name="T7" fmla="*/ 0 h 78"/>
                      <a:gd name="T8" fmla="*/ 0 w 21"/>
                      <a:gd name="T9" fmla="*/ 2 h 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1" h="78">
                        <a:moveTo>
                          <a:pt x="0" y="2"/>
                        </a:moveTo>
                        <a:lnTo>
                          <a:pt x="0" y="78"/>
                        </a:lnTo>
                        <a:lnTo>
                          <a:pt x="21" y="76"/>
                        </a:lnTo>
                        <a:lnTo>
                          <a:pt x="21" y="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667" name="Freeform 683"/>
                  <p:cNvSpPr>
                    <a:spLocks/>
                  </p:cNvSpPr>
                  <p:nvPr/>
                </p:nvSpPr>
                <p:spPr bwMode="auto">
                  <a:xfrm>
                    <a:off x="2222" y="2472"/>
                    <a:ext cx="5" cy="19"/>
                  </a:xfrm>
                  <a:custGeom>
                    <a:avLst/>
                    <a:gdLst>
                      <a:gd name="T0" fmla="*/ 0 w 21"/>
                      <a:gd name="T1" fmla="*/ 2 h 78"/>
                      <a:gd name="T2" fmla="*/ 0 w 21"/>
                      <a:gd name="T3" fmla="*/ 78 h 78"/>
                      <a:gd name="T4" fmla="*/ 21 w 21"/>
                      <a:gd name="T5" fmla="*/ 76 h 78"/>
                      <a:gd name="T6" fmla="*/ 21 w 21"/>
                      <a:gd name="T7" fmla="*/ 0 h 78"/>
                      <a:gd name="T8" fmla="*/ 0 w 21"/>
                      <a:gd name="T9" fmla="*/ 2 h 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1" h="78">
                        <a:moveTo>
                          <a:pt x="0" y="2"/>
                        </a:moveTo>
                        <a:lnTo>
                          <a:pt x="0" y="78"/>
                        </a:lnTo>
                        <a:lnTo>
                          <a:pt x="21" y="76"/>
                        </a:lnTo>
                        <a:lnTo>
                          <a:pt x="21" y="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668" name="Freeform 684"/>
                  <p:cNvSpPr>
                    <a:spLocks/>
                  </p:cNvSpPr>
                  <p:nvPr/>
                </p:nvSpPr>
                <p:spPr bwMode="auto">
                  <a:xfrm>
                    <a:off x="2227" y="2472"/>
                    <a:ext cx="6" cy="19"/>
                  </a:xfrm>
                  <a:custGeom>
                    <a:avLst/>
                    <a:gdLst>
                      <a:gd name="T0" fmla="*/ 0 w 23"/>
                      <a:gd name="T1" fmla="*/ 2 h 78"/>
                      <a:gd name="T2" fmla="*/ 0 w 23"/>
                      <a:gd name="T3" fmla="*/ 78 h 78"/>
                      <a:gd name="T4" fmla="*/ 23 w 23"/>
                      <a:gd name="T5" fmla="*/ 76 h 78"/>
                      <a:gd name="T6" fmla="*/ 23 w 23"/>
                      <a:gd name="T7" fmla="*/ 0 h 78"/>
                      <a:gd name="T8" fmla="*/ 0 w 23"/>
                      <a:gd name="T9" fmla="*/ 2 h 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78">
                        <a:moveTo>
                          <a:pt x="0" y="2"/>
                        </a:moveTo>
                        <a:lnTo>
                          <a:pt x="0" y="78"/>
                        </a:lnTo>
                        <a:lnTo>
                          <a:pt x="23" y="76"/>
                        </a:lnTo>
                        <a:lnTo>
                          <a:pt x="23" y="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669" name="Freeform 685"/>
                  <p:cNvSpPr>
                    <a:spLocks/>
                  </p:cNvSpPr>
                  <p:nvPr/>
                </p:nvSpPr>
                <p:spPr bwMode="auto">
                  <a:xfrm>
                    <a:off x="2233" y="2472"/>
                    <a:ext cx="6" cy="19"/>
                  </a:xfrm>
                  <a:custGeom>
                    <a:avLst/>
                    <a:gdLst>
                      <a:gd name="T0" fmla="*/ 0 w 23"/>
                      <a:gd name="T1" fmla="*/ 2 h 78"/>
                      <a:gd name="T2" fmla="*/ 0 w 23"/>
                      <a:gd name="T3" fmla="*/ 78 h 78"/>
                      <a:gd name="T4" fmla="*/ 23 w 23"/>
                      <a:gd name="T5" fmla="*/ 76 h 78"/>
                      <a:gd name="T6" fmla="*/ 23 w 23"/>
                      <a:gd name="T7" fmla="*/ 0 h 78"/>
                      <a:gd name="T8" fmla="*/ 0 w 23"/>
                      <a:gd name="T9" fmla="*/ 2 h 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78">
                        <a:moveTo>
                          <a:pt x="0" y="2"/>
                        </a:moveTo>
                        <a:lnTo>
                          <a:pt x="0" y="78"/>
                        </a:lnTo>
                        <a:lnTo>
                          <a:pt x="23" y="76"/>
                        </a:lnTo>
                        <a:lnTo>
                          <a:pt x="23" y="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  <p:sp>
              <p:nvSpPr>
                <p:cNvPr id="170670" name="Freeform 686"/>
                <p:cNvSpPr>
                  <a:spLocks/>
                </p:cNvSpPr>
                <p:nvPr/>
              </p:nvSpPr>
              <p:spPr bwMode="auto">
                <a:xfrm>
                  <a:off x="2239" y="2472"/>
                  <a:ext cx="6" cy="19"/>
                </a:xfrm>
                <a:custGeom>
                  <a:avLst/>
                  <a:gdLst>
                    <a:gd name="T0" fmla="*/ 0 w 22"/>
                    <a:gd name="T1" fmla="*/ 2 h 78"/>
                    <a:gd name="T2" fmla="*/ 0 w 22"/>
                    <a:gd name="T3" fmla="*/ 78 h 78"/>
                    <a:gd name="T4" fmla="*/ 22 w 22"/>
                    <a:gd name="T5" fmla="*/ 76 h 78"/>
                    <a:gd name="T6" fmla="*/ 22 w 22"/>
                    <a:gd name="T7" fmla="*/ 0 h 78"/>
                    <a:gd name="T8" fmla="*/ 0 w 22"/>
                    <a:gd name="T9" fmla="*/ 2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78">
                      <a:moveTo>
                        <a:pt x="0" y="2"/>
                      </a:moveTo>
                      <a:lnTo>
                        <a:pt x="0" y="78"/>
                      </a:lnTo>
                      <a:lnTo>
                        <a:pt x="22" y="76"/>
                      </a:lnTo>
                      <a:lnTo>
                        <a:pt x="22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</p:grpSp>
          <p:grpSp>
            <p:nvGrpSpPr>
              <p:cNvPr id="170671" name="Group 687"/>
              <p:cNvGrpSpPr>
                <a:grpSpLocks/>
              </p:cNvGrpSpPr>
              <p:nvPr/>
            </p:nvGrpSpPr>
            <p:grpSpPr bwMode="auto">
              <a:xfrm>
                <a:off x="2081" y="2370"/>
                <a:ext cx="170" cy="102"/>
                <a:chOff x="2081" y="2370"/>
                <a:chExt cx="170" cy="102"/>
              </a:xfrm>
            </p:grpSpPr>
            <p:sp>
              <p:nvSpPr>
                <p:cNvPr id="170672" name="Freeform 688"/>
                <p:cNvSpPr>
                  <a:spLocks/>
                </p:cNvSpPr>
                <p:nvPr/>
              </p:nvSpPr>
              <p:spPr bwMode="auto">
                <a:xfrm>
                  <a:off x="2081" y="2381"/>
                  <a:ext cx="169" cy="9"/>
                </a:xfrm>
                <a:custGeom>
                  <a:avLst/>
                  <a:gdLst>
                    <a:gd name="T0" fmla="*/ 0 w 675"/>
                    <a:gd name="T1" fmla="*/ 18 h 38"/>
                    <a:gd name="T2" fmla="*/ 10 w 675"/>
                    <a:gd name="T3" fmla="*/ 38 h 38"/>
                    <a:gd name="T4" fmla="*/ 662 w 675"/>
                    <a:gd name="T5" fmla="*/ 38 h 38"/>
                    <a:gd name="T6" fmla="*/ 675 w 675"/>
                    <a:gd name="T7" fmla="*/ 18 h 38"/>
                    <a:gd name="T8" fmla="*/ 662 w 675"/>
                    <a:gd name="T9" fmla="*/ 0 h 38"/>
                    <a:gd name="T10" fmla="*/ 8 w 675"/>
                    <a:gd name="T11" fmla="*/ 0 h 38"/>
                    <a:gd name="T12" fmla="*/ 0 w 675"/>
                    <a:gd name="T13" fmla="*/ 18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5" h="38">
                      <a:moveTo>
                        <a:pt x="0" y="18"/>
                      </a:moveTo>
                      <a:lnTo>
                        <a:pt x="10" y="38"/>
                      </a:lnTo>
                      <a:lnTo>
                        <a:pt x="662" y="38"/>
                      </a:lnTo>
                      <a:lnTo>
                        <a:pt x="675" y="18"/>
                      </a:lnTo>
                      <a:lnTo>
                        <a:pt x="662" y="0"/>
                      </a:lnTo>
                      <a:lnTo>
                        <a:pt x="8" y="0"/>
                      </a:lnTo>
                      <a:lnTo>
                        <a:pt x="0" y="18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673" name="Freeform 689"/>
                <p:cNvSpPr>
                  <a:spLocks/>
                </p:cNvSpPr>
                <p:nvPr/>
              </p:nvSpPr>
              <p:spPr bwMode="auto">
                <a:xfrm>
                  <a:off x="2082" y="2404"/>
                  <a:ext cx="168" cy="10"/>
                </a:xfrm>
                <a:custGeom>
                  <a:avLst/>
                  <a:gdLst>
                    <a:gd name="T0" fmla="*/ 0 w 675"/>
                    <a:gd name="T1" fmla="*/ 19 h 39"/>
                    <a:gd name="T2" fmla="*/ 10 w 675"/>
                    <a:gd name="T3" fmla="*/ 39 h 39"/>
                    <a:gd name="T4" fmla="*/ 663 w 675"/>
                    <a:gd name="T5" fmla="*/ 39 h 39"/>
                    <a:gd name="T6" fmla="*/ 675 w 675"/>
                    <a:gd name="T7" fmla="*/ 19 h 39"/>
                    <a:gd name="T8" fmla="*/ 663 w 675"/>
                    <a:gd name="T9" fmla="*/ 0 h 39"/>
                    <a:gd name="T10" fmla="*/ 8 w 675"/>
                    <a:gd name="T11" fmla="*/ 0 h 39"/>
                    <a:gd name="T12" fmla="*/ 0 w 675"/>
                    <a:gd name="T13" fmla="*/ 19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5" h="39">
                      <a:moveTo>
                        <a:pt x="0" y="19"/>
                      </a:moveTo>
                      <a:lnTo>
                        <a:pt x="10" y="39"/>
                      </a:lnTo>
                      <a:lnTo>
                        <a:pt x="663" y="39"/>
                      </a:lnTo>
                      <a:lnTo>
                        <a:pt x="675" y="19"/>
                      </a:lnTo>
                      <a:lnTo>
                        <a:pt x="663" y="0"/>
                      </a:lnTo>
                      <a:lnTo>
                        <a:pt x="8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674" name="Freeform 690"/>
                <p:cNvSpPr>
                  <a:spLocks/>
                </p:cNvSpPr>
                <p:nvPr/>
              </p:nvSpPr>
              <p:spPr bwMode="auto">
                <a:xfrm>
                  <a:off x="2081" y="2427"/>
                  <a:ext cx="169" cy="10"/>
                </a:xfrm>
                <a:custGeom>
                  <a:avLst/>
                  <a:gdLst>
                    <a:gd name="T0" fmla="*/ 0 w 675"/>
                    <a:gd name="T1" fmla="*/ 20 h 39"/>
                    <a:gd name="T2" fmla="*/ 10 w 675"/>
                    <a:gd name="T3" fmla="*/ 39 h 39"/>
                    <a:gd name="T4" fmla="*/ 662 w 675"/>
                    <a:gd name="T5" fmla="*/ 39 h 39"/>
                    <a:gd name="T6" fmla="*/ 675 w 675"/>
                    <a:gd name="T7" fmla="*/ 20 h 39"/>
                    <a:gd name="T8" fmla="*/ 662 w 675"/>
                    <a:gd name="T9" fmla="*/ 0 h 39"/>
                    <a:gd name="T10" fmla="*/ 8 w 675"/>
                    <a:gd name="T11" fmla="*/ 0 h 39"/>
                    <a:gd name="T12" fmla="*/ 0 w 675"/>
                    <a:gd name="T13" fmla="*/ 20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5" h="39">
                      <a:moveTo>
                        <a:pt x="0" y="20"/>
                      </a:moveTo>
                      <a:lnTo>
                        <a:pt x="10" y="39"/>
                      </a:lnTo>
                      <a:lnTo>
                        <a:pt x="662" y="39"/>
                      </a:lnTo>
                      <a:lnTo>
                        <a:pt x="675" y="20"/>
                      </a:lnTo>
                      <a:lnTo>
                        <a:pt x="662" y="0"/>
                      </a:lnTo>
                      <a:lnTo>
                        <a:pt x="8" y="0"/>
                      </a:lnTo>
                      <a:lnTo>
                        <a:pt x="0" y="2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675" name="Freeform 691"/>
                <p:cNvSpPr>
                  <a:spLocks/>
                </p:cNvSpPr>
                <p:nvPr/>
              </p:nvSpPr>
              <p:spPr bwMode="auto">
                <a:xfrm>
                  <a:off x="2081" y="2451"/>
                  <a:ext cx="169" cy="9"/>
                </a:xfrm>
                <a:custGeom>
                  <a:avLst/>
                  <a:gdLst>
                    <a:gd name="T0" fmla="*/ 0 w 675"/>
                    <a:gd name="T1" fmla="*/ 19 h 38"/>
                    <a:gd name="T2" fmla="*/ 10 w 675"/>
                    <a:gd name="T3" fmla="*/ 38 h 38"/>
                    <a:gd name="T4" fmla="*/ 662 w 675"/>
                    <a:gd name="T5" fmla="*/ 38 h 38"/>
                    <a:gd name="T6" fmla="*/ 675 w 675"/>
                    <a:gd name="T7" fmla="*/ 19 h 38"/>
                    <a:gd name="T8" fmla="*/ 662 w 675"/>
                    <a:gd name="T9" fmla="*/ 0 h 38"/>
                    <a:gd name="T10" fmla="*/ 8 w 675"/>
                    <a:gd name="T11" fmla="*/ 0 h 38"/>
                    <a:gd name="T12" fmla="*/ 0 w 675"/>
                    <a:gd name="T13" fmla="*/ 19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5" h="38">
                      <a:moveTo>
                        <a:pt x="0" y="19"/>
                      </a:moveTo>
                      <a:lnTo>
                        <a:pt x="10" y="38"/>
                      </a:lnTo>
                      <a:lnTo>
                        <a:pt x="662" y="38"/>
                      </a:lnTo>
                      <a:lnTo>
                        <a:pt x="675" y="19"/>
                      </a:lnTo>
                      <a:lnTo>
                        <a:pt x="662" y="0"/>
                      </a:lnTo>
                      <a:lnTo>
                        <a:pt x="8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676" name="Freeform 692"/>
                <p:cNvSpPr>
                  <a:spLocks/>
                </p:cNvSpPr>
                <p:nvPr/>
              </p:nvSpPr>
              <p:spPr bwMode="auto">
                <a:xfrm>
                  <a:off x="2081" y="2385"/>
                  <a:ext cx="169" cy="5"/>
                </a:xfrm>
                <a:custGeom>
                  <a:avLst/>
                  <a:gdLst>
                    <a:gd name="T0" fmla="*/ 11 w 675"/>
                    <a:gd name="T1" fmla="*/ 19 h 19"/>
                    <a:gd name="T2" fmla="*/ 0 w 675"/>
                    <a:gd name="T3" fmla="*/ 0 h 19"/>
                    <a:gd name="T4" fmla="*/ 675 w 675"/>
                    <a:gd name="T5" fmla="*/ 0 h 19"/>
                    <a:gd name="T6" fmla="*/ 663 w 675"/>
                    <a:gd name="T7" fmla="*/ 19 h 19"/>
                    <a:gd name="T8" fmla="*/ 11 w 675"/>
                    <a:gd name="T9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5" h="19">
                      <a:moveTo>
                        <a:pt x="11" y="19"/>
                      </a:moveTo>
                      <a:lnTo>
                        <a:pt x="0" y="0"/>
                      </a:lnTo>
                      <a:lnTo>
                        <a:pt x="675" y="0"/>
                      </a:lnTo>
                      <a:lnTo>
                        <a:pt x="663" y="19"/>
                      </a:lnTo>
                      <a:lnTo>
                        <a:pt x="11" y="1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677" name="Freeform 693"/>
                <p:cNvSpPr>
                  <a:spLocks/>
                </p:cNvSpPr>
                <p:nvPr/>
              </p:nvSpPr>
              <p:spPr bwMode="auto">
                <a:xfrm>
                  <a:off x="2081" y="2408"/>
                  <a:ext cx="170" cy="6"/>
                </a:xfrm>
                <a:custGeom>
                  <a:avLst/>
                  <a:gdLst>
                    <a:gd name="T0" fmla="*/ 11 w 679"/>
                    <a:gd name="T1" fmla="*/ 20 h 20"/>
                    <a:gd name="T2" fmla="*/ 0 w 679"/>
                    <a:gd name="T3" fmla="*/ 0 h 20"/>
                    <a:gd name="T4" fmla="*/ 679 w 679"/>
                    <a:gd name="T5" fmla="*/ 0 h 20"/>
                    <a:gd name="T6" fmla="*/ 666 w 679"/>
                    <a:gd name="T7" fmla="*/ 20 h 20"/>
                    <a:gd name="T8" fmla="*/ 11 w 679"/>
                    <a:gd name="T9" fmla="*/ 2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9" h="20">
                      <a:moveTo>
                        <a:pt x="11" y="20"/>
                      </a:moveTo>
                      <a:lnTo>
                        <a:pt x="0" y="0"/>
                      </a:lnTo>
                      <a:lnTo>
                        <a:pt x="679" y="0"/>
                      </a:lnTo>
                      <a:lnTo>
                        <a:pt x="666" y="20"/>
                      </a:lnTo>
                      <a:lnTo>
                        <a:pt x="11" y="2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678" name="Freeform 694"/>
                <p:cNvSpPr>
                  <a:spLocks/>
                </p:cNvSpPr>
                <p:nvPr/>
              </p:nvSpPr>
              <p:spPr bwMode="auto">
                <a:xfrm>
                  <a:off x="2081" y="2433"/>
                  <a:ext cx="169" cy="4"/>
                </a:xfrm>
                <a:custGeom>
                  <a:avLst/>
                  <a:gdLst>
                    <a:gd name="T0" fmla="*/ 11 w 675"/>
                    <a:gd name="T1" fmla="*/ 18 h 18"/>
                    <a:gd name="T2" fmla="*/ 0 w 675"/>
                    <a:gd name="T3" fmla="*/ 0 h 18"/>
                    <a:gd name="T4" fmla="*/ 675 w 675"/>
                    <a:gd name="T5" fmla="*/ 0 h 18"/>
                    <a:gd name="T6" fmla="*/ 663 w 675"/>
                    <a:gd name="T7" fmla="*/ 18 h 18"/>
                    <a:gd name="T8" fmla="*/ 11 w 675"/>
                    <a:gd name="T9" fmla="*/ 18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5" h="18">
                      <a:moveTo>
                        <a:pt x="11" y="18"/>
                      </a:moveTo>
                      <a:lnTo>
                        <a:pt x="0" y="0"/>
                      </a:lnTo>
                      <a:lnTo>
                        <a:pt x="675" y="0"/>
                      </a:lnTo>
                      <a:lnTo>
                        <a:pt x="663" y="18"/>
                      </a:lnTo>
                      <a:lnTo>
                        <a:pt x="11" y="18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679" name="Freeform 695"/>
                <p:cNvSpPr>
                  <a:spLocks/>
                </p:cNvSpPr>
                <p:nvPr/>
              </p:nvSpPr>
              <p:spPr bwMode="auto">
                <a:xfrm>
                  <a:off x="2081" y="2456"/>
                  <a:ext cx="169" cy="4"/>
                </a:xfrm>
                <a:custGeom>
                  <a:avLst/>
                  <a:gdLst>
                    <a:gd name="T0" fmla="*/ 10 w 674"/>
                    <a:gd name="T1" fmla="*/ 17 h 17"/>
                    <a:gd name="T2" fmla="*/ 0 w 674"/>
                    <a:gd name="T3" fmla="*/ 0 h 17"/>
                    <a:gd name="T4" fmla="*/ 674 w 674"/>
                    <a:gd name="T5" fmla="*/ 0 h 17"/>
                    <a:gd name="T6" fmla="*/ 662 w 674"/>
                    <a:gd name="T7" fmla="*/ 17 h 17"/>
                    <a:gd name="T8" fmla="*/ 10 w 674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4" h="17">
                      <a:moveTo>
                        <a:pt x="10" y="17"/>
                      </a:moveTo>
                      <a:lnTo>
                        <a:pt x="0" y="0"/>
                      </a:lnTo>
                      <a:lnTo>
                        <a:pt x="674" y="0"/>
                      </a:lnTo>
                      <a:lnTo>
                        <a:pt x="662" y="17"/>
                      </a:lnTo>
                      <a:lnTo>
                        <a:pt x="10" y="17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680" name="Freeform 696"/>
                <p:cNvSpPr>
                  <a:spLocks/>
                </p:cNvSpPr>
                <p:nvPr/>
              </p:nvSpPr>
              <p:spPr bwMode="auto">
                <a:xfrm>
                  <a:off x="2081" y="2370"/>
                  <a:ext cx="169" cy="4"/>
                </a:xfrm>
                <a:custGeom>
                  <a:avLst/>
                  <a:gdLst>
                    <a:gd name="T0" fmla="*/ 9 w 678"/>
                    <a:gd name="T1" fmla="*/ 0 h 18"/>
                    <a:gd name="T2" fmla="*/ 0 w 678"/>
                    <a:gd name="T3" fmla="*/ 18 h 18"/>
                    <a:gd name="T4" fmla="*/ 678 w 678"/>
                    <a:gd name="T5" fmla="*/ 18 h 18"/>
                    <a:gd name="T6" fmla="*/ 667 w 678"/>
                    <a:gd name="T7" fmla="*/ 0 h 18"/>
                    <a:gd name="T8" fmla="*/ 9 w 678"/>
                    <a:gd name="T9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8" h="18">
                      <a:moveTo>
                        <a:pt x="9" y="0"/>
                      </a:moveTo>
                      <a:lnTo>
                        <a:pt x="0" y="18"/>
                      </a:lnTo>
                      <a:lnTo>
                        <a:pt x="678" y="18"/>
                      </a:lnTo>
                      <a:lnTo>
                        <a:pt x="667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681" name="Freeform 697"/>
                <p:cNvSpPr>
                  <a:spLocks/>
                </p:cNvSpPr>
                <p:nvPr/>
              </p:nvSpPr>
              <p:spPr bwMode="auto">
                <a:xfrm>
                  <a:off x="2081" y="2467"/>
                  <a:ext cx="167" cy="5"/>
                </a:xfrm>
                <a:custGeom>
                  <a:avLst/>
                  <a:gdLst>
                    <a:gd name="T0" fmla="*/ 9 w 672"/>
                    <a:gd name="T1" fmla="*/ 18 h 18"/>
                    <a:gd name="T2" fmla="*/ 0 w 672"/>
                    <a:gd name="T3" fmla="*/ 0 h 18"/>
                    <a:gd name="T4" fmla="*/ 672 w 672"/>
                    <a:gd name="T5" fmla="*/ 0 h 18"/>
                    <a:gd name="T6" fmla="*/ 662 w 672"/>
                    <a:gd name="T7" fmla="*/ 18 h 18"/>
                    <a:gd name="T8" fmla="*/ 9 w 672"/>
                    <a:gd name="T9" fmla="*/ 18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2" h="18">
                      <a:moveTo>
                        <a:pt x="9" y="18"/>
                      </a:moveTo>
                      <a:lnTo>
                        <a:pt x="0" y="0"/>
                      </a:lnTo>
                      <a:lnTo>
                        <a:pt x="672" y="0"/>
                      </a:lnTo>
                      <a:lnTo>
                        <a:pt x="662" y="18"/>
                      </a:lnTo>
                      <a:lnTo>
                        <a:pt x="9" y="18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682" name="Freeform 698"/>
                <p:cNvSpPr>
                  <a:spLocks/>
                </p:cNvSpPr>
                <p:nvPr/>
              </p:nvSpPr>
              <p:spPr bwMode="auto">
                <a:xfrm>
                  <a:off x="2082" y="2391"/>
                  <a:ext cx="168" cy="5"/>
                </a:xfrm>
                <a:custGeom>
                  <a:avLst/>
                  <a:gdLst>
                    <a:gd name="T0" fmla="*/ 9 w 673"/>
                    <a:gd name="T1" fmla="*/ 0 h 18"/>
                    <a:gd name="T2" fmla="*/ 0 w 673"/>
                    <a:gd name="T3" fmla="*/ 18 h 18"/>
                    <a:gd name="T4" fmla="*/ 673 w 673"/>
                    <a:gd name="T5" fmla="*/ 18 h 18"/>
                    <a:gd name="T6" fmla="*/ 661 w 673"/>
                    <a:gd name="T7" fmla="*/ 0 h 18"/>
                    <a:gd name="T8" fmla="*/ 9 w 673"/>
                    <a:gd name="T9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3" h="18">
                      <a:moveTo>
                        <a:pt x="9" y="0"/>
                      </a:moveTo>
                      <a:lnTo>
                        <a:pt x="0" y="18"/>
                      </a:lnTo>
                      <a:lnTo>
                        <a:pt x="673" y="18"/>
                      </a:lnTo>
                      <a:lnTo>
                        <a:pt x="661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683" name="Freeform 699"/>
                <p:cNvSpPr>
                  <a:spLocks/>
                </p:cNvSpPr>
                <p:nvPr/>
              </p:nvSpPr>
              <p:spPr bwMode="auto">
                <a:xfrm>
                  <a:off x="2082" y="2415"/>
                  <a:ext cx="168" cy="4"/>
                </a:xfrm>
                <a:custGeom>
                  <a:avLst/>
                  <a:gdLst>
                    <a:gd name="T0" fmla="*/ 9 w 672"/>
                    <a:gd name="T1" fmla="*/ 0 h 18"/>
                    <a:gd name="T2" fmla="*/ 0 w 672"/>
                    <a:gd name="T3" fmla="*/ 18 h 18"/>
                    <a:gd name="T4" fmla="*/ 672 w 672"/>
                    <a:gd name="T5" fmla="*/ 18 h 18"/>
                    <a:gd name="T6" fmla="*/ 661 w 672"/>
                    <a:gd name="T7" fmla="*/ 0 h 18"/>
                    <a:gd name="T8" fmla="*/ 9 w 672"/>
                    <a:gd name="T9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2" h="18">
                      <a:moveTo>
                        <a:pt x="9" y="0"/>
                      </a:moveTo>
                      <a:lnTo>
                        <a:pt x="0" y="18"/>
                      </a:lnTo>
                      <a:lnTo>
                        <a:pt x="672" y="18"/>
                      </a:lnTo>
                      <a:lnTo>
                        <a:pt x="661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684" name="Freeform 700"/>
                <p:cNvSpPr>
                  <a:spLocks/>
                </p:cNvSpPr>
                <p:nvPr/>
              </p:nvSpPr>
              <p:spPr bwMode="auto">
                <a:xfrm>
                  <a:off x="2081" y="2438"/>
                  <a:ext cx="169" cy="5"/>
                </a:xfrm>
                <a:custGeom>
                  <a:avLst/>
                  <a:gdLst>
                    <a:gd name="T0" fmla="*/ 11 w 675"/>
                    <a:gd name="T1" fmla="*/ 0 h 21"/>
                    <a:gd name="T2" fmla="*/ 0 w 675"/>
                    <a:gd name="T3" fmla="*/ 21 h 21"/>
                    <a:gd name="T4" fmla="*/ 675 w 675"/>
                    <a:gd name="T5" fmla="*/ 19 h 21"/>
                    <a:gd name="T6" fmla="*/ 663 w 675"/>
                    <a:gd name="T7" fmla="*/ 0 h 21"/>
                    <a:gd name="T8" fmla="*/ 11 w 675"/>
                    <a:gd name="T9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5" h="21">
                      <a:moveTo>
                        <a:pt x="11" y="0"/>
                      </a:moveTo>
                      <a:lnTo>
                        <a:pt x="0" y="21"/>
                      </a:lnTo>
                      <a:lnTo>
                        <a:pt x="675" y="19"/>
                      </a:lnTo>
                      <a:lnTo>
                        <a:pt x="663" y="0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685" name="Freeform 701"/>
                <p:cNvSpPr>
                  <a:spLocks/>
                </p:cNvSpPr>
                <p:nvPr/>
              </p:nvSpPr>
              <p:spPr bwMode="auto">
                <a:xfrm>
                  <a:off x="2081" y="2461"/>
                  <a:ext cx="168" cy="5"/>
                </a:xfrm>
                <a:custGeom>
                  <a:avLst/>
                  <a:gdLst>
                    <a:gd name="T0" fmla="*/ 9 w 671"/>
                    <a:gd name="T1" fmla="*/ 0 h 18"/>
                    <a:gd name="T2" fmla="*/ 0 w 671"/>
                    <a:gd name="T3" fmla="*/ 18 h 18"/>
                    <a:gd name="T4" fmla="*/ 671 w 671"/>
                    <a:gd name="T5" fmla="*/ 18 h 18"/>
                    <a:gd name="T6" fmla="*/ 661 w 671"/>
                    <a:gd name="T7" fmla="*/ 0 h 18"/>
                    <a:gd name="T8" fmla="*/ 9 w 671"/>
                    <a:gd name="T9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1" h="18">
                      <a:moveTo>
                        <a:pt x="9" y="0"/>
                      </a:moveTo>
                      <a:lnTo>
                        <a:pt x="0" y="18"/>
                      </a:lnTo>
                      <a:lnTo>
                        <a:pt x="671" y="18"/>
                      </a:lnTo>
                      <a:lnTo>
                        <a:pt x="661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686" name="Freeform 702"/>
                <p:cNvSpPr>
                  <a:spLocks/>
                </p:cNvSpPr>
                <p:nvPr/>
              </p:nvSpPr>
              <p:spPr bwMode="auto">
                <a:xfrm>
                  <a:off x="2082" y="2420"/>
                  <a:ext cx="168" cy="7"/>
                </a:xfrm>
                <a:custGeom>
                  <a:avLst/>
                  <a:gdLst>
                    <a:gd name="T0" fmla="*/ 9 w 671"/>
                    <a:gd name="T1" fmla="*/ 25 h 25"/>
                    <a:gd name="T2" fmla="*/ 0 w 671"/>
                    <a:gd name="T3" fmla="*/ 0 h 25"/>
                    <a:gd name="T4" fmla="*/ 671 w 671"/>
                    <a:gd name="T5" fmla="*/ 0 h 25"/>
                    <a:gd name="T6" fmla="*/ 660 w 671"/>
                    <a:gd name="T7" fmla="*/ 25 h 25"/>
                    <a:gd name="T8" fmla="*/ 9 w 671"/>
                    <a:gd name="T9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1" h="25">
                      <a:moveTo>
                        <a:pt x="9" y="25"/>
                      </a:moveTo>
                      <a:lnTo>
                        <a:pt x="0" y="0"/>
                      </a:lnTo>
                      <a:lnTo>
                        <a:pt x="671" y="0"/>
                      </a:lnTo>
                      <a:lnTo>
                        <a:pt x="660" y="25"/>
                      </a:lnTo>
                      <a:lnTo>
                        <a:pt x="9" y="25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687" name="Freeform 703"/>
                <p:cNvSpPr>
                  <a:spLocks/>
                </p:cNvSpPr>
                <p:nvPr/>
              </p:nvSpPr>
              <p:spPr bwMode="auto">
                <a:xfrm>
                  <a:off x="2081" y="2444"/>
                  <a:ext cx="169" cy="7"/>
                </a:xfrm>
                <a:custGeom>
                  <a:avLst/>
                  <a:gdLst>
                    <a:gd name="T0" fmla="*/ 9 w 675"/>
                    <a:gd name="T1" fmla="*/ 25 h 25"/>
                    <a:gd name="T2" fmla="*/ 0 w 675"/>
                    <a:gd name="T3" fmla="*/ 0 h 25"/>
                    <a:gd name="T4" fmla="*/ 675 w 675"/>
                    <a:gd name="T5" fmla="*/ 0 h 25"/>
                    <a:gd name="T6" fmla="*/ 662 w 675"/>
                    <a:gd name="T7" fmla="*/ 25 h 25"/>
                    <a:gd name="T8" fmla="*/ 9 w 675"/>
                    <a:gd name="T9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5" h="25">
                      <a:moveTo>
                        <a:pt x="9" y="25"/>
                      </a:moveTo>
                      <a:lnTo>
                        <a:pt x="0" y="0"/>
                      </a:lnTo>
                      <a:lnTo>
                        <a:pt x="675" y="0"/>
                      </a:lnTo>
                      <a:lnTo>
                        <a:pt x="662" y="25"/>
                      </a:lnTo>
                      <a:lnTo>
                        <a:pt x="9" y="25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688" name="Freeform 704"/>
                <p:cNvSpPr>
                  <a:spLocks/>
                </p:cNvSpPr>
                <p:nvPr/>
              </p:nvSpPr>
              <p:spPr bwMode="auto">
                <a:xfrm>
                  <a:off x="2082" y="2396"/>
                  <a:ext cx="168" cy="7"/>
                </a:xfrm>
                <a:custGeom>
                  <a:avLst/>
                  <a:gdLst>
                    <a:gd name="T0" fmla="*/ 8 w 672"/>
                    <a:gd name="T1" fmla="*/ 30 h 30"/>
                    <a:gd name="T2" fmla="*/ 0 w 672"/>
                    <a:gd name="T3" fmla="*/ 0 h 30"/>
                    <a:gd name="T4" fmla="*/ 672 w 672"/>
                    <a:gd name="T5" fmla="*/ 0 h 30"/>
                    <a:gd name="T6" fmla="*/ 662 w 672"/>
                    <a:gd name="T7" fmla="*/ 30 h 30"/>
                    <a:gd name="T8" fmla="*/ 8 w 672"/>
                    <a:gd name="T9" fmla="*/ 3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2" h="30">
                      <a:moveTo>
                        <a:pt x="8" y="30"/>
                      </a:moveTo>
                      <a:lnTo>
                        <a:pt x="0" y="0"/>
                      </a:lnTo>
                      <a:lnTo>
                        <a:pt x="672" y="0"/>
                      </a:lnTo>
                      <a:lnTo>
                        <a:pt x="662" y="30"/>
                      </a:lnTo>
                      <a:lnTo>
                        <a:pt x="8" y="3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689" name="Freeform 705"/>
                <p:cNvSpPr>
                  <a:spLocks/>
                </p:cNvSpPr>
                <p:nvPr/>
              </p:nvSpPr>
              <p:spPr bwMode="auto">
                <a:xfrm>
                  <a:off x="2082" y="2375"/>
                  <a:ext cx="167" cy="6"/>
                </a:xfrm>
                <a:custGeom>
                  <a:avLst/>
                  <a:gdLst>
                    <a:gd name="T0" fmla="*/ 8 w 669"/>
                    <a:gd name="T1" fmla="*/ 22 h 22"/>
                    <a:gd name="T2" fmla="*/ 0 w 669"/>
                    <a:gd name="T3" fmla="*/ 0 h 22"/>
                    <a:gd name="T4" fmla="*/ 669 w 669"/>
                    <a:gd name="T5" fmla="*/ 0 h 22"/>
                    <a:gd name="T6" fmla="*/ 660 w 669"/>
                    <a:gd name="T7" fmla="*/ 22 h 22"/>
                    <a:gd name="T8" fmla="*/ 8 w 669"/>
                    <a:gd name="T9" fmla="*/ 2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69" h="22">
                      <a:moveTo>
                        <a:pt x="8" y="22"/>
                      </a:moveTo>
                      <a:lnTo>
                        <a:pt x="0" y="0"/>
                      </a:lnTo>
                      <a:lnTo>
                        <a:pt x="669" y="0"/>
                      </a:lnTo>
                      <a:lnTo>
                        <a:pt x="660" y="22"/>
                      </a:lnTo>
                      <a:lnTo>
                        <a:pt x="8" y="22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</p:grpSp>
        </p:grpSp>
        <p:grpSp>
          <p:nvGrpSpPr>
            <p:cNvPr id="170690" name="Group 706"/>
            <p:cNvGrpSpPr>
              <a:grpSpLocks/>
            </p:cNvGrpSpPr>
            <p:nvPr/>
          </p:nvGrpSpPr>
          <p:grpSpPr bwMode="auto">
            <a:xfrm>
              <a:off x="2085" y="1933"/>
              <a:ext cx="162" cy="102"/>
              <a:chOff x="2085" y="1933"/>
              <a:chExt cx="162" cy="102"/>
            </a:xfrm>
          </p:grpSpPr>
          <p:grpSp>
            <p:nvGrpSpPr>
              <p:cNvPr id="170691" name="Group 707"/>
              <p:cNvGrpSpPr>
                <a:grpSpLocks/>
              </p:cNvGrpSpPr>
              <p:nvPr/>
            </p:nvGrpSpPr>
            <p:grpSpPr bwMode="auto">
              <a:xfrm>
                <a:off x="2085" y="1933"/>
                <a:ext cx="162" cy="102"/>
                <a:chOff x="2085" y="1933"/>
                <a:chExt cx="162" cy="102"/>
              </a:xfrm>
            </p:grpSpPr>
            <p:sp>
              <p:nvSpPr>
                <p:cNvPr id="170692" name="Rectangle 708"/>
                <p:cNvSpPr>
                  <a:spLocks noChangeArrowheads="1"/>
                </p:cNvSpPr>
                <p:nvPr/>
              </p:nvSpPr>
              <p:spPr bwMode="auto">
                <a:xfrm>
                  <a:off x="2085" y="1933"/>
                  <a:ext cx="161" cy="102"/>
                </a:xfrm>
                <a:prstGeom prst="rect">
                  <a:avLst/>
                </a:prstGeom>
                <a:solidFill>
                  <a:srgbClr val="C0C0C0"/>
                </a:solidFill>
                <a:ln w="4763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693" name="Line 709"/>
                <p:cNvSpPr>
                  <a:spLocks noChangeShapeType="1"/>
                </p:cNvSpPr>
                <p:nvPr/>
              </p:nvSpPr>
              <p:spPr bwMode="auto">
                <a:xfrm>
                  <a:off x="2085" y="1983"/>
                  <a:ext cx="162" cy="1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</p:grpSp>
          <p:grpSp>
            <p:nvGrpSpPr>
              <p:cNvPr id="170694" name="Group 710"/>
              <p:cNvGrpSpPr>
                <a:grpSpLocks/>
              </p:cNvGrpSpPr>
              <p:nvPr/>
            </p:nvGrpSpPr>
            <p:grpSpPr bwMode="auto">
              <a:xfrm>
                <a:off x="2089" y="1939"/>
                <a:ext cx="153" cy="84"/>
                <a:chOff x="2089" y="1939"/>
                <a:chExt cx="153" cy="84"/>
              </a:xfrm>
            </p:grpSpPr>
            <p:sp>
              <p:nvSpPr>
                <p:cNvPr id="170695" name="Rectangle 711"/>
                <p:cNvSpPr>
                  <a:spLocks noChangeArrowheads="1"/>
                </p:cNvSpPr>
                <p:nvPr/>
              </p:nvSpPr>
              <p:spPr bwMode="auto">
                <a:xfrm>
                  <a:off x="2150" y="1939"/>
                  <a:ext cx="48" cy="38"/>
                </a:xfrm>
                <a:prstGeom prst="rect">
                  <a:avLst/>
                </a:pr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696" name="Rectangle 712"/>
                <p:cNvSpPr>
                  <a:spLocks noChangeArrowheads="1"/>
                </p:cNvSpPr>
                <p:nvPr/>
              </p:nvSpPr>
              <p:spPr bwMode="auto">
                <a:xfrm>
                  <a:off x="2089" y="1950"/>
                  <a:ext cx="153" cy="4"/>
                </a:xfrm>
                <a:prstGeom prst="rect">
                  <a:avLst/>
                </a:pr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697" name="Freeform 713"/>
                <p:cNvSpPr>
                  <a:spLocks/>
                </p:cNvSpPr>
                <p:nvPr/>
              </p:nvSpPr>
              <p:spPr bwMode="auto">
                <a:xfrm>
                  <a:off x="2150" y="1939"/>
                  <a:ext cx="48" cy="9"/>
                </a:xfrm>
                <a:custGeom>
                  <a:avLst/>
                  <a:gdLst>
                    <a:gd name="T0" fmla="*/ 0 w 192"/>
                    <a:gd name="T1" fmla="*/ 31 h 36"/>
                    <a:gd name="T2" fmla="*/ 20 w 192"/>
                    <a:gd name="T3" fmla="*/ 13 h 36"/>
                    <a:gd name="T4" fmla="*/ 171 w 192"/>
                    <a:gd name="T5" fmla="*/ 13 h 36"/>
                    <a:gd name="T6" fmla="*/ 192 w 192"/>
                    <a:gd name="T7" fmla="*/ 36 h 36"/>
                    <a:gd name="T8" fmla="*/ 192 w 192"/>
                    <a:gd name="T9" fmla="*/ 0 h 36"/>
                    <a:gd name="T10" fmla="*/ 0 w 192"/>
                    <a:gd name="T11" fmla="*/ 0 h 36"/>
                    <a:gd name="T12" fmla="*/ 0 w 192"/>
                    <a:gd name="T13" fmla="*/ 31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2" h="36">
                      <a:moveTo>
                        <a:pt x="0" y="31"/>
                      </a:moveTo>
                      <a:lnTo>
                        <a:pt x="20" y="13"/>
                      </a:lnTo>
                      <a:lnTo>
                        <a:pt x="171" y="13"/>
                      </a:lnTo>
                      <a:lnTo>
                        <a:pt x="192" y="36"/>
                      </a:lnTo>
                      <a:lnTo>
                        <a:pt x="192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close/>
                    </a:path>
                  </a:pathLst>
                </a:cu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698" name="Rectangle 714"/>
                <p:cNvSpPr>
                  <a:spLocks noChangeArrowheads="1"/>
                </p:cNvSpPr>
                <p:nvPr/>
              </p:nvSpPr>
              <p:spPr bwMode="auto">
                <a:xfrm>
                  <a:off x="2096" y="1941"/>
                  <a:ext cx="14" cy="5"/>
                </a:xfrm>
                <a:prstGeom prst="rect">
                  <a:avLst/>
                </a:pr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699" name="Rectangle 715"/>
                <p:cNvSpPr>
                  <a:spLocks noChangeArrowheads="1"/>
                </p:cNvSpPr>
                <p:nvPr/>
              </p:nvSpPr>
              <p:spPr bwMode="auto">
                <a:xfrm>
                  <a:off x="2108" y="1993"/>
                  <a:ext cx="112" cy="30"/>
                </a:xfrm>
                <a:prstGeom prst="rect">
                  <a:avLst/>
                </a:pr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700" name="Freeform 716"/>
                <p:cNvSpPr>
                  <a:spLocks/>
                </p:cNvSpPr>
                <p:nvPr/>
              </p:nvSpPr>
              <p:spPr bwMode="auto">
                <a:xfrm>
                  <a:off x="2113" y="1993"/>
                  <a:ext cx="101" cy="10"/>
                </a:xfrm>
                <a:custGeom>
                  <a:avLst/>
                  <a:gdLst>
                    <a:gd name="T0" fmla="*/ 120 w 406"/>
                    <a:gd name="T1" fmla="*/ 0 h 42"/>
                    <a:gd name="T2" fmla="*/ 270 w 406"/>
                    <a:gd name="T3" fmla="*/ 0 h 42"/>
                    <a:gd name="T4" fmla="*/ 276 w 406"/>
                    <a:gd name="T5" fmla="*/ 21 h 42"/>
                    <a:gd name="T6" fmla="*/ 406 w 406"/>
                    <a:gd name="T7" fmla="*/ 21 h 42"/>
                    <a:gd name="T8" fmla="*/ 406 w 406"/>
                    <a:gd name="T9" fmla="*/ 42 h 42"/>
                    <a:gd name="T10" fmla="*/ 0 w 406"/>
                    <a:gd name="T11" fmla="*/ 42 h 42"/>
                    <a:gd name="T12" fmla="*/ 0 w 406"/>
                    <a:gd name="T13" fmla="*/ 20 h 42"/>
                    <a:gd name="T14" fmla="*/ 115 w 406"/>
                    <a:gd name="T15" fmla="*/ 20 h 42"/>
                    <a:gd name="T16" fmla="*/ 120 w 406"/>
                    <a:gd name="T17" fmla="*/ 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06" h="42">
                      <a:moveTo>
                        <a:pt x="120" y="0"/>
                      </a:moveTo>
                      <a:lnTo>
                        <a:pt x="270" y="0"/>
                      </a:lnTo>
                      <a:lnTo>
                        <a:pt x="276" y="21"/>
                      </a:lnTo>
                      <a:lnTo>
                        <a:pt x="406" y="21"/>
                      </a:lnTo>
                      <a:lnTo>
                        <a:pt x="406" y="42"/>
                      </a:lnTo>
                      <a:lnTo>
                        <a:pt x="0" y="42"/>
                      </a:lnTo>
                      <a:lnTo>
                        <a:pt x="0" y="20"/>
                      </a:lnTo>
                      <a:lnTo>
                        <a:pt x="115" y="20"/>
                      </a:lnTo>
                      <a:lnTo>
                        <a:pt x="120" y="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701" name="Rectangle 717"/>
                <p:cNvSpPr>
                  <a:spLocks noChangeArrowheads="1"/>
                </p:cNvSpPr>
                <p:nvPr/>
              </p:nvSpPr>
              <p:spPr bwMode="auto">
                <a:xfrm>
                  <a:off x="2126" y="2017"/>
                  <a:ext cx="6" cy="2"/>
                </a:xfrm>
                <a:prstGeom prst="rect">
                  <a:avLst/>
                </a:pr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702" name="Freeform 718"/>
                <p:cNvSpPr>
                  <a:spLocks/>
                </p:cNvSpPr>
                <p:nvPr/>
              </p:nvSpPr>
              <p:spPr bwMode="auto">
                <a:xfrm>
                  <a:off x="2138" y="2007"/>
                  <a:ext cx="53" cy="14"/>
                </a:xfrm>
                <a:custGeom>
                  <a:avLst/>
                  <a:gdLst>
                    <a:gd name="T0" fmla="*/ 44 w 212"/>
                    <a:gd name="T1" fmla="*/ 0 h 54"/>
                    <a:gd name="T2" fmla="*/ 165 w 212"/>
                    <a:gd name="T3" fmla="*/ 0 h 54"/>
                    <a:gd name="T4" fmla="*/ 212 w 212"/>
                    <a:gd name="T5" fmla="*/ 54 h 54"/>
                    <a:gd name="T6" fmla="*/ 0 w 212"/>
                    <a:gd name="T7" fmla="*/ 54 h 54"/>
                    <a:gd name="T8" fmla="*/ 44 w 212"/>
                    <a:gd name="T9" fmla="*/ 0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2" h="54">
                      <a:moveTo>
                        <a:pt x="44" y="0"/>
                      </a:moveTo>
                      <a:lnTo>
                        <a:pt x="165" y="0"/>
                      </a:lnTo>
                      <a:lnTo>
                        <a:pt x="212" y="54"/>
                      </a:lnTo>
                      <a:lnTo>
                        <a:pt x="0" y="54"/>
                      </a:lnTo>
                      <a:lnTo>
                        <a:pt x="44" y="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703" name="Rectangle 719"/>
                <p:cNvSpPr>
                  <a:spLocks noChangeArrowheads="1"/>
                </p:cNvSpPr>
                <p:nvPr/>
              </p:nvSpPr>
              <p:spPr bwMode="auto">
                <a:xfrm>
                  <a:off x="2194" y="2011"/>
                  <a:ext cx="11" cy="8"/>
                </a:xfrm>
                <a:prstGeom prst="rect">
                  <a:avLst/>
                </a:pr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grpSp>
              <p:nvGrpSpPr>
                <p:cNvPr id="170704" name="Group 720"/>
                <p:cNvGrpSpPr>
                  <a:grpSpLocks/>
                </p:cNvGrpSpPr>
                <p:nvPr/>
              </p:nvGrpSpPr>
              <p:grpSpPr bwMode="auto">
                <a:xfrm>
                  <a:off x="2200" y="1940"/>
                  <a:ext cx="37" cy="8"/>
                  <a:chOff x="2200" y="1940"/>
                  <a:chExt cx="37" cy="8"/>
                </a:xfrm>
              </p:grpSpPr>
              <p:sp>
                <p:nvSpPr>
                  <p:cNvPr id="170705" name="Oval 721"/>
                  <p:cNvSpPr>
                    <a:spLocks noChangeArrowheads="1"/>
                  </p:cNvSpPr>
                  <p:nvPr/>
                </p:nvSpPr>
                <p:spPr bwMode="auto">
                  <a:xfrm>
                    <a:off x="2200" y="1940"/>
                    <a:ext cx="15" cy="8"/>
                  </a:xfrm>
                  <a:prstGeom prst="ellipse">
                    <a:avLst/>
                  </a:prstGeom>
                  <a:solidFill>
                    <a:srgbClr val="202020"/>
                  </a:solidFill>
                  <a:ln w="4763">
                    <a:solidFill>
                      <a:srgbClr val="20202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706" name="Freeform 722"/>
                  <p:cNvSpPr>
                    <a:spLocks/>
                  </p:cNvSpPr>
                  <p:nvPr/>
                </p:nvSpPr>
                <p:spPr bwMode="auto">
                  <a:xfrm>
                    <a:off x="2207" y="1941"/>
                    <a:ext cx="30" cy="7"/>
                  </a:xfrm>
                  <a:custGeom>
                    <a:avLst/>
                    <a:gdLst>
                      <a:gd name="T0" fmla="*/ 8 w 120"/>
                      <a:gd name="T1" fmla="*/ 11 h 28"/>
                      <a:gd name="T2" fmla="*/ 120 w 120"/>
                      <a:gd name="T3" fmla="*/ 0 h 28"/>
                      <a:gd name="T4" fmla="*/ 120 w 120"/>
                      <a:gd name="T5" fmla="*/ 14 h 28"/>
                      <a:gd name="T6" fmla="*/ 0 w 120"/>
                      <a:gd name="T7" fmla="*/ 28 h 28"/>
                      <a:gd name="T8" fmla="*/ 8 w 120"/>
                      <a:gd name="T9" fmla="*/ 11 h 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0" h="28">
                        <a:moveTo>
                          <a:pt x="8" y="11"/>
                        </a:moveTo>
                        <a:lnTo>
                          <a:pt x="120" y="0"/>
                        </a:lnTo>
                        <a:lnTo>
                          <a:pt x="120" y="14"/>
                        </a:lnTo>
                        <a:lnTo>
                          <a:pt x="0" y="28"/>
                        </a:lnTo>
                        <a:lnTo>
                          <a:pt x="8" y="11"/>
                        </a:lnTo>
                        <a:close/>
                      </a:path>
                    </a:pathLst>
                  </a:custGeom>
                  <a:solidFill>
                    <a:srgbClr val="20202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  <p:grpSp>
              <p:nvGrpSpPr>
                <p:cNvPr id="170707" name="Group 723"/>
                <p:cNvGrpSpPr>
                  <a:grpSpLocks/>
                </p:cNvGrpSpPr>
                <p:nvPr/>
              </p:nvGrpSpPr>
              <p:grpSpPr bwMode="auto">
                <a:xfrm>
                  <a:off x="2200" y="1939"/>
                  <a:ext cx="36" cy="9"/>
                  <a:chOff x="2200" y="1939"/>
                  <a:chExt cx="36" cy="9"/>
                </a:xfrm>
              </p:grpSpPr>
              <p:sp>
                <p:nvSpPr>
                  <p:cNvPr id="170708" name="Oval 724"/>
                  <p:cNvSpPr>
                    <a:spLocks noChangeArrowheads="1"/>
                  </p:cNvSpPr>
                  <p:nvPr/>
                </p:nvSpPr>
                <p:spPr bwMode="auto">
                  <a:xfrm>
                    <a:off x="2200" y="1939"/>
                    <a:ext cx="15" cy="9"/>
                  </a:xfrm>
                  <a:prstGeom prst="ellipse">
                    <a:avLst/>
                  </a:prstGeom>
                  <a:solidFill>
                    <a:srgbClr val="6060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709" name="Freeform 725"/>
                  <p:cNvSpPr>
                    <a:spLocks/>
                  </p:cNvSpPr>
                  <p:nvPr/>
                </p:nvSpPr>
                <p:spPr bwMode="auto">
                  <a:xfrm>
                    <a:off x="2207" y="1939"/>
                    <a:ext cx="29" cy="7"/>
                  </a:xfrm>
                  <a:custGeom>
                    <a:avLst/>
                    <a:gdLst>
                      <a:gd name="T0" fmla="*/ 8 w 118"/>
                      <a:gd name="T1" fmla="*/ 12 h 29"/>
                      <a:gd name="T2" fmla="*/ 118 w 118"/>
                      <a:gd name="T3" fmla="*/ 0 h 29"/>
                      <a:gd name="T4" fmla="*/ 118 w 118"/>
                      <a:gd name="T5" fmla="*/ 15 h 29"/>
                      <a:gd name="T6" fmla="*/ 0 w 118"/>
                      <a:gd name="T7" fmla="*/ 29 h 29"/>
                      <a:gd name="T8" fmla="*/ 8 w 118"/>
                      <a:gd name="T9" fmla="*/ 12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18" h="29">
                        <a:moveTo>
                          <a:pt x="8" y="12"/>
                        </a:moveTo>
                        <a:lnTo>
                          <a:pt x="118" y="0"/>
                        </a:lnTo>
                        <a:lnTo>
                          <a:pt x="118" y="15"/>
                        </a:lnTo>
                        <a:lnTo>
                          <a:pt x="0" y="29"/>
                        </a:lnTo>
                        <a:lnTo>
                          <a:pt x="8" y="12"/>
                        </a:lnTo>
                        <a:close/>
                      </a:path>
                    </a:pathLst>
                  </a:custGeom>
                  <a:solidFill>
                    <a:srgbClr val="6060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</p:grpSp>
        </p:grpSp>
        <p:grpSp>
          <p:nvGrpSpPr>
            <p:cNvPr id="170710" name="Group 726"/>
            <p:cNvGrpSpPr>
              <a:grpSpLocks/>
            </p:cNvGrpSpPr>
            <p:nvPr/>
          </p:nvGrpSpPr>
          <p:grpSpPr bwMode="auto">
            <a:xfrm>
              <a:off x="2061" y="1810"/>
              <a:ext cx="210" cy="21"/>
              <a:chOff x="2061" y="1810"/>
              <a:chExt cx="210" cy="21"/>
            </a:xfrm>
          </p:grpSpPr>
          <p:grpSp>
            <p:nvGrpSpPr>
              <p:cNvPr id="170711" name="Group 727"/>
              <p:cNvGrpSpPr>
                <a:grpSpLocks/>
              </p:cNvGrpSpPr>
              <p:nvPr/>
            </p:nvGrpSpPr>
            <p:grpSpPr bwMode="auto">
              <a:xfrm>
                <a:off x="2083" y="1811"/>
                <a:ext cx="162" cy="20"/>
                <a:chOff x="2083" y="1811"/>
                <a:chExt cx="162" cy="20"/>
              </a:xfrm>
            </p:grpSpPr>
            <p:sp>
              <p:nvSpPr>
                <p:cNvPr id="170712" name="Freeform 728"/>
                <p:cNvSpPr>
                  <a:spLocks/>
                </p:cNvSpPr>
                <p:nvPr/>
              </p:nvSpPr>
              <p:spPr bwMode="auto">
                <a:xfrm>
                  <a:off x="2083" y="1811"/>
                  <a:ext cx="6" cy="20"/>
                </a:xfrm>
                <a:custGeom>
                  <a:avLst/>
                  <a:gdLst>
                    <a:gd name="T0" fmla="*/ 0 w 23"/>
                    <a:gd name="T1" fmla="*/ 1 h 77"/>
                    <a:gd name="T2" fmla="*/ 0 w 23"/>
                    <a:gd name="T3" fmla="*/ 77 h 77"/>
                    <a:gd name="T4" fmla="*/ 23 w 23"/>
                    <a:gd name="T5" fmla="*/ 76 h 77"/>
                    <a:gd name="T6" fmla="*/ 23 w 23"/>
                    <a:gd name="T7" fmla="*/ 0 h 77"/>
                    <a:gd name="T8" fmla="*/ 0 w 23"/>
                    <a:gd name="T9" fmla="*/ 1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77">
                      <a:moveTo>
                        <a:pt x="0" y="1"/>
                      </a:moveTo>
                      <a:lnTo>
                        <a:pt x="0" y="77"/>
                      </a:lnTo>
                      <a:lnTo>
                        <a:pt x="23" y="76"/>
                      </a:lnTo>
                      <a:lnTo>
                        <a:pt x="23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713" name="Freeform 729"/>
                <p:cNvSpPr>
                  <a:spLocks/>
                </p:cNvSpPr>
                <p:nvPr/>
              </p:nvSpPr>
              <p:spPr bwMode="auto">
                <a:xfrm>
                  <a:off x="2089" y="1811"/>
                  <a:ext cx="5" cy="20"/>
                </a:xfrm>
                <a:custGeom>
                  <a:avLst/>
                  <a:gdLst>
                    <a:gd name="T0" fmla="*/ 0 w 23"/>
                    <a:gd name="T1" fmla="*/ 1 h 77"/>
                    <a:gd name="T2" fmla="*/ 0 w 23"/>
                    <a:gd name="T3" fmla="*/ 77 h 77"/>
                    <a:gd name="T4" fmla="*/ 23 w 23"/>
                    <a:gd name="T5" fmla="*/ 76 h 77"/>
                    <a:gd name="T6" fmla="*/ 23 w 23"/>
                    <a:gd name="T7" fmla="*/ 0 h 77"/>
                    <a:gd name="T8" fmla="*/ 0 w 23"/>
                    <a:gd name="T9" fmla="*/ 1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77">
                      <a:moveTo>
                        <a:pt x="0" y="1"/>
                      </a:moveTo>
                      <a:lnTo>
                        <a:pt x="0" y="77"/>
                      </a:lnTo>
                      <a:lnTo>
                        <a:pt x="23" y="76"/>
                      </a:lnTo>
                      <a:lnTo>
                        <a:pt x="23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714" name="Freeform 730"/>
                <p:cNvSpPr>
                  <a:spLocks/>
                </p:cNvSpPr>
                <p:nvPr/>
              </p:nvSpPr>
              <p:spPr bwMode="auto">
                <a:xfrm>
                  <a:off x="2094" y="1811"/>
                  <a:ext cx="6" cy="20"/>
                </a:xfrm>
                <a:custGeom>
                  <a:avLst/>
                  <a:gdLst>
                    <a:gd name="T0" fmla="*/ 0 w 23"/>
                    <a:gd name="T1" fmla="*/ 1 h 77"/>
                    <a:gd name="T2" fmla="*/ 0 w 23"/>
                    <a:gd name="T3" fmla="*/ 77 h 77"/>
                    <a:gd name="T4" fmla="*/ 23 w 23"/>
                    <a:gd name="T5" fmla="*/ 76 h 77"/>
                    <a:gd name="T6" fmla="*/ 23 w 23"/>
                    <a:gd name="T7" fmla="*/ 0 h 77"/>
                    <a:gd name="T8" fmla="*/ 0 w 23"/>
                    <a:gd name="T9" fmla="*/ 1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77">
                      <a:moveTo>
                        <a:pt x="0" y="1"/>
                      </a:moveTo>
                      <a:lnTo>
                        <a:pt x="0" y="77"/>
                      </a:lnTo>
                      <a:lnTo>
                        <a:pt x="23" y="76"/>
                      </a:lnTo>
                      <a:lnTo>
                        <a:pt x="23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715" name="Freeform 731"/>
                <p:cNvSpPr>
                  <a:spLocks/>
                </p:cNvSpPr>
                <p:nvPr/>
              </p:nvSpPr>
              <p:spPr bwMode="auto">
                <a:xfrm>
                  <a:off x="2100" y="1811"/>
                  <a:ext cx="6" cy="20"/>
                </a:xfrm>
                <a:custGeom>
                  <a:avLst/>
                  <a:gdLst>
                    <a:gd name="T0" fmla="*/ 0 w 21"/>
                    <a:gd name="T1" fmla="*/ 1 h 77"/>
                    <a:gd name="T2" fmla="*/ 0 w 21"/>
                    <a:gd name="T3" fmla="*/ 77 h 77"/>
                    <a:gd name="T4" fmla="*/ 21 w 21"/>
                    <a:gd name="T5" fmla="*/ 76 h 77"/>
                    <a:gd name="T6" fmla="*/ 21 w 21"/>
                    <a:gd name="T7" fmla="*/ 0 h 77"/>
                    <a:gd name="T8" fmla="*/ 0 w 21"/>
                    <a:gd name="T9" fmla="*/ 1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" h="77">
                      <a:moveTo>
                        <a:pt x="0" y="1"/>
                      </a:moveTo>
                      <a:lnTo>
                        <a:pt x="0" y="77"/>
                      </a:lnTo>
                      <a:lnTo>
                        <a:pt x="21" y="76"/>
                      </a:lnTo>
                      <a:lnTo>
                        <a:pt x="21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grpSp>
              <p:nvGrpSpPr>
                <p:cNvPr id="170716" name="Group 732"/>
                <p:cNvGrpSpPr>
                  <a:grpSpLocks/>
                </p:cNvGrpSpPr>
                <p:nvPr/>
              </p:nvGrpSpPr>
              <p:grpSpPr bwMode="auto">
                <a:xfrm>
                  <a:off x="2106" y="1812"/>
                  <a:ext cx="22" cy="19"/>
                  <a:chOff x="2106" y="1812"/>
                  <a:chExt cx="22" cy="19"/>
                </a:xfrm>
              </p:grpSpPr>
              <p:sp>
                <p:nvSpPr>
                  <p:cNvPr id="170717" name="Freeform 733"/>
                  <p:cNvSpPr>
                    <a:spLocks/>
                  </p:cNvSpPr>
                  <p:nvPr/>
                </p:nvSpPr>
                <p:spPr bwMode="auto">
                  <a:xfrm>
                    <a:off x="2106" y="1812"/>
                    <a:ext cx="6" cy="19"/>
                  </a:xfrm>
                  <a:custGeom>
                    <a:avLst/>
                    <a:gdLst>
                      <a:gd name="T0" fmla="*/ 0 w 23"/>
                      <a:gd name="T1" fmla="*/ 3 h 77"/>
                      <a:gd name="T2" fmla="*/ 0 w 23"/>
                      <a:gd name="T3" fmla="*/ 77 h 77"/>
                      <a:gd name="T4" fmla="*/ 23 w 23"/>
                      <a:gd name="T5" fmla="*/ 76 h 77"/>
                      <a:gd name="T6" fmla="*/ 23 w 23"/>
                      <a:gd name="T7" fmla="*/ 0 h 77"/>
                      <a:gd name="T8" fmla="*/ 0 w 23"/>
                      <a:gd name="T9" fmla="*/ 3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77">
                        <a:moveTo>
                          <a:pt x="0" y="3"/>
                        </a:moveTo>
                        <a:lnTo>
                          <a:pt x="0" y="77"/>
                        </a:lnTo>
                        <a:lnTo>
                          <a:pt x="23" y="76"/>
                        </a:lnTo>
                        <a:lnTo>
                          <a:pt x="23" y="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718" name="Freeform 734"/>
                  <p:cNvSpPr>
                    <a:spLocks/>
                  </p:cNvSpPr>
                  <p:nvPr/>
                </p:nvSpPr>
                <p:spPr bwMode="auto">
                  <a:xfrm>
                    <a:off x="2111" y="1812"/>
                    <a:ext cx="6" cy="19"/>
                  </a:xfrm>
                  <a:custGeom>
                    <a:avLst/>
                    <a:gdLst>
                      <a:gd name="T0" fmla="*/ 0 w 23"/>
                      <a:gd name="T1" fmla="*/ 3 h 77"/>
                      <a:gd name="T2" fmla="*/ 0 w 23"/>
                      <a:gd name="T3" fmla="*/ 77 h 77"/>
                      <a:gd name="T4" fmla="*/ 23 w 23"/>
                      <a:gd name="T5" fmla="*/ 76 h 77"/>
                      <a:gd name="T6" fmla="*/ 23 w 23"/>
                      <a:gd name="T7" fmla="*/ 0 h 77"/>
                      <a:gd name="T8" fmla="*/ 0 w 23"/>
                      <a:gd name="T9" fmla="*/ 3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77">
                        <a:moveTo>
                          <a:pt x="0" y="3"/>
                        </a:moveTo>
                        <a:lnTo>
                          <a:pt x="0" y="77"/>
                        </a:lnTo>
                        <a:lnTo>
                          <a:pt x="23" y="76"/>
                        </a:lnTo>
                        <a:lnTo>
                          <a:pt x="23" y="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719" name="Freeform 735"/>
                  <p:cNvSpPr>
                    <a:spLocks/>
                  </p:cNvSpPr>
                  <p:nvPr/>
                </p:nvSpPr>
                <p:spPr bwMode="auto">
                  <a:xfrm>
                    <a:off x="2117" y="1812"/>
                    <a:ext cx="6" cy="19"/>
                  </a:xfrm>
                  <a:custGeom>
                    <a:avLst/>
                    <a:gdLst>
                      <a:gd name="T0" fmla="*/ 0 w 22"/>
                      <a:gd name="T1" fmla="*/ 3 h 77"/>
                      <a:gd name="T2" fmla="*/ 0 w 22"/>
                      <a:gd name="T3" fmla="*/ 77 h 77"/>
                      <a:gd name="T4" fmla="*/ 22 w 22"/>
                      <a:gd name="T5" fmla="*/ 76 h 77"/>
                      <a:gd name="T6" fmla="*/ 22 w 22"/>
                      <a:gd name="T7" fmla="*/ 0 h 77"/>
                      <a:gd name="T8" fmla="*/ 0 w 22"/>
                      <a:gd name="T9" fmla="*/ 3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77">
                        <a:moveTo>
                          <a:pt x="0" y="3"/>
                        </a:moveTo>
                        <a:lnTo>
                          <a:pt x="0" y="77"/>
                        </a:lnTo>
                        <a:lnTo>
                          <a:pt x="22" y="76"/>
                        </a:lnTo>
                        <a:lnTo>
                          <a:pt x="22" y="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720" name="Freeform 736"/>
                  <p:cNvSpPr>
                    <a:spLocks/>
                  </p:cNvSpPr>
                  <p:nvPr/>
                </p:nvSpPr>
                <p:spPr bwMode="auto">
                  <a:xfrm>
                    <a:off x="2123" y="1812"/>
                    <a:ext cx="5" cy="19"/>
                  </a:xfrm>
                  <a:custGeom>
                    <a:avLst/>
                    <a:gdLst>
                      <a:gd name="T0" fmla="*/ 0 w 22"/>
                      <a:gd name="T1" fmla="*/ 3 h 77"/>
                      <a:gd name="T2" fmla="*/ 0 w 22"/>
                      <a:gd name="T3" fmla="*/ 77 h 77"/>
                      <a:gd name="T4" fmla="*/ 22 w 22"/>
                      <a:gd name="T5" fmla="*/ 76 h 77"/>
                      <a:gd name="T6" fmla="*/ 22 w 22"/>
                      <a:gd name="T7" fmla="*/ 0 h 77"/>
                      <a:gd name="T8" fmla="*/ 0 w 22"/>
                      <a:gd name="T9" fmla="*/ 3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77">
                        <a:moveTo>
                          <a:pt x="0" y="3"/>
                        </a:moveTo>
                        <a:lnTo>
                          <a:pt x="0" y="77"/>
                        </a:lnTo>
                        <a:lnTo>
                          <a:pt x="22" y="76"/>
                        </a:lnTo>
                        <a:lnTo>
                          <a:pt x="22" y="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  <p:grpSp>
              <p:nvGrpSpPr>
                <p:cNvPr id="170721" name="Group 737"/>
                <p:cNvGrpSpPr>
                  <a:grpSpLocks/>
                </p:cNvGrpSpPr>
                <p:nvPr/>
              </p:nvGrpSpPr>
              <p:grpSpPr bwMode="auto">
                <a:xfrm>
                  <a:off x="2128" y="1811"/>
                  <a:ext cx="44" cy="20"/>
                  <a:chOff x="2128" y="1811"/>
                  <a:chExt cx="44" cy="20"/>
                </a:xfrm>
              </p:grpSpPr>
              <p:grpSp>
                <p:nvGrpSpPr>
                  <p:cNvPr id="170722" name="Group 738"/>
                  <p:cNvGrpSpPr>
                    <a:grpSpLocks/>
                  </p:cNvGrpSpPr>
                  <p:nvPr/>
                </p:nvGrpSpPr>
                <p:grpSpPr bwMode="auto">
                  <a:xfrm>
                    <a:off x="2128" y="1811"/>
                    <a:ext cx="22" cy="20"/>
                    <a:chOff x="2128" y="1811"/>
                    <a:chExt cx="22" cy="20"/>
                  </a:xfrm>
                </p:grpSpPr>
                <p:sp>
                  <p:nvSpPr>
                    <p:cNvPr id="170723" name="Freeform 739"/>
                    <p:cNvSpPr>
                      <a:spLocks/>
                    </p:cNvSpPr>
                    <p:nvPr/>
                  </p:nvSpPr>
                  <p:spPr bwMode="auto">
                    <a:xfrm>
                      <a:off x="2128" y="1811"/>
                      <a:ext cx="6" cy="20"/>
                    </a:xfrm>
                    <a:custGeom>
                      <a:avLst/>
                      <a:gdLst>
                        <a:gd name="T0" fmla="*/ 0 w 22"/>
                        <a:gd name="T1" fmla="*/ 1 h 77"/>
                        <a:gd name="T2" fmla="*/ 0 w 22"/>
                        <a:gd name="T3" fmla="*/ 77 h 77"/>
                        <a:gd name="T4" fmla="*/ 22 w 22"/>
                        <a:gd name="T5" fmla="*/ 76 h 77"/>
                        <a:gd name="T6" fmla="*/ 22 w 22"/>
                        <a:gd name="T7" fmla="*/ 0 h 77"/>
                        <a:gd name="T8" fmla="*/ 0 w 22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724" name="Freeform 740"/>
                    <p:cNvSpPr>
                      <a:spLocks/>
                    </p:cNvSpPr>
                    <p:nvPr/>
                  </p:nvSpPr>
                  <p:spPr bwMode="auto">
                    <a:xfrm>
                      <a:off x="2133" y="1811"/>
                      <a:ext cx="6" cy="20"/>
                    </a:xfrm>
                    <a:custGeom>
                      <a:avLst/>
                      <a:gdLst>
                        <a:gd name="T0" fmla="*/ 0 w 23"/>
                        <a:gd name="T1" fmla="*/ 1 h 77"/>
                        <a:gd name="T2" fmla="*/ 0 w 23"/>
                        <a:gd name="T3" fmla="*/ 77 h 77"/>
                        <a:gd name="T4" fmla="*/ 23 w 23"/>
                        <a:gd name="T5" fmla="*/ 76 h 77"/>
                        <a:gd name="T6" fmla="*/ 23 w 23"/>
                        <a:gd name="T7" fmla="*/ 0 h 77"/>
                        <a:gd name="T8" fmla="*/ 0 w 23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725" name="Freeform 741"/>
                    <p:cNvSpPr>
                      <a:spLocks/>
                    </p:cNvSpPr>
                    <p:nvPr/>
                  </p:nvSpPr>
                  <p:spPr bwMode="auto">
                    <a:xfrm>
                      <a:off x="2139" y="1811"/>
                      <a:ext cx="5" cy="20"/>
                    </a:xfrm>
                    <a:custGeom>
                      <a:avLst/>
                      <a:gdLst>
                        <a:gd name="T0" fmla="*/ 0 w 21"/>
                        <a:gd name="T1" fmla="*/ 1 h 77"/>
                        <a:gd name="T2" fmla="*/ 0 w 21"/>
                        <a:gd name="T3" fmla="*/ 77 h 77"/>
                        <a:gd name="T4" fmla="*/ 21 w 21"/>
                        <a:gd name="T5" fmla="*/ 76 h 77"/>
                        <a:gd name="T6" fmla="*/ 21 w 21"/>
                        <a:gd name="T7" fmla="*/ 0 h 77"/>
                        <a:gd name="T8" fmla="*/ 0 w 21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1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1" y="76"/>
                          </a:lnTo>
                          <a:lnTo>
                            <a:pt x="21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726" name="Freeform 742"/>
                    <p:cNvSpPr>
                      <a:spLocks/>
                    </p:cNvSpPr>
                    <p:nvPr/>
                  </p:nvSpPr>
                  <p:spPr bwMode="auto">
                    <a:xfrm>
                      <a:off x="2144" y="1811"/>
                      <a:ext cx="6" cy="20"/>
                    </a:xfrm>
                    <a:custGeom>
                      <a:avLst/>
                      <a:gdLst>
                        <a:gd name="T0" fmla="*/ 0 w 23"/>
                        <a:gd name="T1" fmla="*/ 1 h 77"/>
                        <a:gd name="T2" fmla="*/ 0 w 23"/>
                        <a:gd name="T3" fmla="*/ 77 h 77"/>
                        <a:gd name="T4" fmla="*/ 23 w 23"/>
                        <a:gd name="T5" fmla="*/ 76 h 77"/>
                        <a:gd name="T6" fmla="*/ 23 w 23"/>
                        <a:gd name="T7" fmla="*/ 0 h 77"/>
                        <a:gd name="T8" fmla="*/ 0 w 23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</p:grpSp>
              <p:grpSp>
                <p:nvGrpSpPr>
                  <p:cNvPr id="170727" name="Group 743"/>
                  <p:cNvGrpSpPr>
                    <a:grpSpLocks/>
                  </p:cNvGrpSpPr>
                  <p:nvPr/>
                </p:nvGrpSpPr>
                <p:grpSpPr bwMode="auto">
                  <a:xfrm>
                    <a:off x="2150" y="1812"/>
                    <a:ext cx="22" cy="19"/>
                    <a:chOff x="2150" y="1812"/>
                    <a:chExt cx="22" cy="19"/>
                  </a:xfrm>
                </p:grpSpPr>
                <p:sp>
                  <p:nvSpPr>
                    <p:cNvPr id="170728" name="Freeform 744"/>
                    <p:cNvSpPr>
                      <a:spLocks/>
                    </p:cNvSpPr>
                    <p:nvPr/>
                  </p:nvSpPr>
                  <p:spPr bwMode="auto">
                    <a:xfrm>
                      <a:off x="2150" y="1812"/>
                      <a:ext cx="6" cy="19"/>
                    </a:xfrm>
                    <a:custGeom>
                      <a:avLst/>
                      <a:gdLst>
                        <a:gd name="T0" fmla="*/ 0 w 23"/>
                        <a:gd name="T1" fmla="*/ 3 h 77"/>
                        <a:gd name="T2" fmla="*/ 0 w 23"/>
                        <a:gd name="T3" fmla="*/ 77 h 77"/>
                        <a:gd name="T4" fmla="*/ 23 w 23"/>
                        <a:gd name="T5" fmla="*/ 76 h 77"/>
                        <a:gd name="T6" fmla="*/ 23 w 23"/>
                        <a:gd name="T7" fmla="*/ 0 h 77"/>
                        <a:gd name="T8" fmla="*/ 0 w 23"/>
                        <a:gd name="T9" fmla="*/ 3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7">
                          <a:moveTo>
                            <a:pt x="0" y="3"/>
                          </a:moveTo>
                          <a:lnTo>
                            <a:pt x="0" y="77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3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729" name="Freeform 745"/>
                    <p:cNvSpPr>
                      <a:spLocks/>
                    </p:cNvSpPr>
                    <p:nvPr/>
                  </p:nvSpPr>
                  <p:spPr bwMode="auto">
                    <a:xfrm>
                      <a:off x="2156" y="1812"/>
                      <a:ext cx="5" cy="19"/>
                    </a:xfrm>
                    <a:custGeom>
                      <a:avLst/>
                      <a:gdLst>
                        <a:gd name="T0" fmla="*/ 0 w 22"/>
                        <a:gd name="T1" fmla="*/ 3 h 77"/>
                        <a:gd name="T2" fmla="*/ 0 w 22"/>
                        <a:gd name="T3" fmla="*/ 77 h 77"/>
                        <a:gd name="T4" fmla="*/ 22 w 22"/>
                        <a:gd name="T5" fmla="*/ 76 h 77"/>
                        <a:gd name="T6" fmla="*/ 22 w 22"/>
                        <a:gd name="T7" fmla="*/ 0 h 77"/>
                        <a:gd name="T8" fmla="*/ 0 w 22"/>
                        <a:gd name="T9" fmla="*/ 3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7">
                          <a:moveTo>
                            <a:pt x="0" y="3"/>
                          </a:moveTo>
                          <a:lnTo>
                            <a:pt x="0" y="77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3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730" name="Freeform 746"/>
                    <p:cNvSpPr>
                      <a:spLocks/>
                    </p:cNvSpPr>
                    <p:nvPr/>
                  </p:nvSpPr>
                  <p:spPr bwMode="auto">
                    <a:xfrm>
                      <a:off x="2161" y="1812"/>
                      <a:ext cx="6" cy="19"/>
                    </a:xfrm>
                    <a:custGeom>
                      <a:avLst/>
                      <a:gdLst>
                        <a:gd name="T0" fmla="*/ 0 w 22"/>
                        <a:gd name="T1" fmla="*/ 3 h 77"/>
                        <a:gd name="T2" fmla="*/ 0 w 22"/>
                        <a:gd name="T3" fmla="*/ 77 h 77"/>
                        <a:gd name="T4" fmla="*/ 22 w 22"/>
                        <a:gd name="T5" fmla="*/ 76 h 77"/>
                        <a:gd name="T6" fmla="*/ 22 w 22"/>
                        <a:gd name="T7" fmla="*/ 0 h 77"/>
                        <a:gd name="T8" fmla="*/ 0 w 22"/>
                        <a:gd name="T9" fmla="*/ 3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7">
                          <a:moveTo>
                            <a:pt x="0" y="3"/>
                          </a:moveTo>
                          <a:lnTo>
                            <a:pt x="0" y="77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3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731" name="Freeform 747"/>
                    <p:cNvSpPr>
                      <a:spLocks/>
                    </p:cNvSpPr>
                    <p:nvPr/>
                  </p:nvSpPr>
                  <p:spPr bwMode="auto">
                    <a:xfrm>
                      <a:off x="2167" y="1812"/>
                      <a:ext cx="5" cy="19"/>
                    </a:xfrm>
                    <a:custGeom>
                      <a:avLst/>
                      <a:gdLst>
                        <a:gd name="T0" fmla="*/ 0 w 23"/>
                        <a:gd name="T1" fmla="*/ 3 h 77"/>
                        <a:gd name="T2" fmla="*/ 0 w 23"/>
                        <a:gd name="T3" fmla="*/ 77 h 77"/>
                        <a:gd name="T4" fmla="*/ 23 w 23"/>
                        <a:gd name="T5" fmla="*/ 76 h 77"/>
                        <a:gd name="T6" fmla="*/ 23 w 23"/>
                        <a:gd name="T7" fmla="*/ 0 h 77"/>
                        <a:gd name="T8" fmla="*/ 0 w 23"/>
                        <a:gd name="T9" fmla="*/ 3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7">
                          <a:moveTo>
                            <a:pt x="0" y="3"/>
                          </a:moveTo>
                          <a:lnTo>
                            <a:pt x="0" y="77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3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</p:grpSp>
            </p:grpSp>
            <p:grpSp>
              <p:nvGrpSpPr>
                <p:cNvPr id="170732" name="Group 748"/>
                <p:cNvGrpSpPr>
                  <a:grpSpLocks/>
                </p:cNvGrpSpPr>
                <p:nvPr/>
              </p:nvGrpSpPr>
              <p:grpSpPr bwMode="auto">
                <a:xfrm>
                  <a:off x="2172" y="1811"/>
                  <a:ext cx="45" cy="20"/>
                  <a:chOff x="2172" y="1811"/>
                  <a:chExt cx="45" cy="20"/>
                </a:xfrm>
              </p:grpSpPr>
              <p:grpSp>
                <p:nvGrpSpPr>
                  <p:cNvPr id="170733" name="Group 749"/>
                  <p:cNvGrpSpPr>
                    <a:grpSpLocks/>
                  </p:cNvGrpSpPr>
                  <p:nvPr/>
                </p:nvGrpSpPr>
                <p:grpSpPr bwMode="auto">
                  <a:xfrm>
                    <a:off x="2172" y="1811"/>
                    <a:ext cx="23" cy="20"/>
                    <a:chOff x="2172" y="1811"/>
                    <a:chExt cx="23" cy="20"/>
                  </a:xfrm>
                </p:grpSpPr>
                <p:sp>
                  <p:nvSpPr>
                    <p:cNvPr id="170734" name="Freeform 750"/>
                    <p:cNvSpPr>
                      <a:spLocks/>
                    </p:cNvSpPr>
                    <p:nvPr/>
                  </p:nvSpPr>
                  <p:spPr bwMode="auto">
                    <a:xfrm>
                      <a:off x="2172" y="1811"/>
                      <a:ext cx="6" cy="20"/>
                    </a:xfrm>
                    <a:custGeom>
                      <a:avLst/>
                      <a:gdLst>
                        <a:gd name="T0" fmla="*/ 0 w 22"/>
                        <a:gd name="T1" fmla="*/ 1 h 77"/>
                        <a:gd name="T2" fmla="*/ 0 w 22"/>
                        <a:gd name="T3" fmla="*/ 77 h 77"/>
                        <a:gd name="T4" fmla="*/ 22 w 22"/>
                        <a:gd name="T5" fmla="*/ 76 h 77"/>
                        <a:gd name="T6" fmla="*/ 22 w 22"/>
                        <a:gd name="T7" fmla="*/ 0 h 77"/>
                        <a:gd name="T8" fmla="*/ 0 w 22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735" name="Freeform 751"/>
                    <p:cNvSpPr>
                      <a:spLocks/>
                    </p:cNvSpPr>
                    <p:nvPr/>
                  </p:nvSpPr>
                  <p:spPr bwMode="auto">
                    <a:xfrm>
                      <a:off x="2178" y="1811"/>
                      <a:ext cx="5" cy="20"/>
                    </a:xfrm>
                    <a:custGeom>
                      <a:avLst/>
                      <a:gdLst>
                        <a:gd name="T0" fmla="*/ 0 w 23"/>
                        <a:gd name="T1" fmla="*/ 1 h 77"/>
                        <a:gd name="T2" fmla="*/ 0 w 23"/>
                        <a:gd name="T3" fmla="*/ 77 h 77"/>
                        <a:gd name="T4" fmla="*/ 23 w 23"/>
                        <a:gd name="T5" fmla="*/ 76 h 77"/>
                        <a:gd name="T6" fmla="*/ 23 w 23"/>
                        <a:gd name="T7" fmla="*/ 0 h 77"/>
                        <a:gd name="T8" fmla="*/ 0 w 23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736" name="Freeform 752"/>
                    <p:cNvSpPr>
                      <a:spLocks/>
                    </p:cNvSpPr>
                    <p:nvPr/>
                  </p:nvSpPr>
                  <p:spPr bwMode="auto">
                    <a:xfrm>
                      <a:off x="2183" y="1811"/>
                      <a:ext cx="6" cy="20"/>
                    </a:xfrm>
                    <a:custGeom>
                      <a:avLst/>
                      <a:gdLst>
                        <a:gd name="T0" fmla="*/ 0 w 21"/>
                        <a:gd name="T1" fmla="*/ 1 h 77"/>
                        <a:gd name="T2" fmla="*/ 0 w 21"/>
                        <a:gd name="T3" fmla="*/ 77 h 77"/>
                        <a:gd name="T4" fmla="*/ 21 w 21"/>
                        <a:gd name="T5" fmla="*/ 76 h 77"/>
                        <a:gd name="T6" fmla="*/ 21 w 21"/>
                        <a:gd name="T7" fmla="*/ 0 h 77"/>
                        <a:gd name="T8" fmla="*/ 0 w 21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1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1" y="76"/>
                          </a:lnTo>
                          <a:lnTo>
                            <a:pt x="21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737" name="Freeform 753"/>
                    <p:cNvSpPr>
                      <a:spLocks/>
                    </p:cNvSpPr>
                    <p:nvPr/>
                  </p:nvSpPr>
                  <p:spPr bwMode="auto">
                    <a:xfrm>
                      <a:off x="2189" y="1811"/>
                      <a:ext cx="6" cy="20"/>
                    </a:xfrm>
                    <a:custGeom>
                      <a:avLst/>
                      <a:gdLst>
                        <a:gd name="T0" fmla="*/ 0 w 23"/>
                        <a:gd name="T1" fmla="*/ 1 h 77"/>
                        <a:gd name="T2" fmla="*/ 0 w 23"/>
                        <a:gd name="T3" fmla="*/ 77 h 77"/>
                        <a:gd name="T4" fmla="*/ 23 w 23"/>
                        <a:gd name="T5" fmla="*/ 76 h 77"/>
                        <a:gd name="T6" fmla="*/ 23 w 23"/>
                        <a:gd name="T7" fmla="*/ 0 h 77"/>
                        <a:gd name="T8" fmla="*/ 0 w 23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</p:grpSp>
              <p:grpSp>
                <p:nvGrpSpPr>
                  <p:cNvPr id="170738" name="Group 754"/>
                  <p:cNvGrpSpPr>
                    <a:grpSpLocks/>
                  </p:cNvGrpSpPr>
                  <p:nvPr/>
                </p:nvGrpSpPr>
                <p:grpSpPr bwMode="auto">
                  <a:xfrm>
                    <a:off x="2195" y="1812"/>
                    <a:ext cx="22" cy="19"/>
                    <a:chOff x="2195" y="1812"/>
                    <a:chExt cx="22" cy="19"/>
                  </a:xfrm>
                </p:grpSpPr>
                <p:sp>
                  <p:nvSpPr>
                    <p:cNvPr id="170739" name="Freeform 755"/>
                    <p:cNvSpPr>
                      <a:spLocks/>
                    </p:cNvSpPr>
                    <p:nvPr/>
                  </p:nvSpPr>
                  <p:spPr bwMode="auto">
                    <a:xfrm>
                      <a:off x="2195" y="1812"/>
                      <a:ext cx="5" cy="19"/>
                    </a:xfrm>
                    <a:custGeom>
                      <a:avLst/>
                      <a:gdLst>
                        <a:gd name="T0" fmla="*/ 0 w 23"/>
                        <a:gd name="T1" fmla="*/ 3 h 77"/>
                        <a:gd name="T2" fmla="*/ 0 w 23"/>
                        <a:gd name="T3" fmla="*/ 77 h 77"/>
                        <a:gd name="T4" fmla="*/ 23 w 23"/>
                        <a:gd name="T5" fmla="*/ 76 h 77"/>
                        <a:gd name="T6" fmla="*/ 23 w 23"/>
                        <a:gd name="T7" fmla="*/ 0 h 77"/>
                        <a:gd name="T8" fmla="*/ 0 w 23"/>
                        <a:gd name="T9" fmla="*/ 3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7">
                          <a:moveTo>
                            <a:pt x="0" y="3"/>
                          </a:moveTo>
                          <a:lnTo>
                            <a:pt x="0" y="77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3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740" name="Freeform 756"/>
                    <p:cNvSpPr>
                      <a:spLocks/>
                    </p:cNvSpPr>
                    <p:nvPr/>
                  </p:nvSpPr>
                  <p:spPr bwMode="auto">
                    <a:xfrm>
                      <a:off x="2200" y="1812"/>
                      <a:ext cx="6" cy="19"/>
                    </a:xfrm>
                    <a:custGeom>
                      <a:avLst/>
                      <a:gdLst>
                        <a:gd name="T0" fmla="*/ 0 w 22"/>
                        <a:gd name="T1" fmla="*/ 3 h 77"/>
                        <a:gd name="T2" fmla="*/ 0 w 22"/>
                        <a:gd name="T3" fmla="*/ 77 h 77"/>
                        <a:gd name="T4" fmla="*/ 22 w 22"/>
                        <a:gd name="T5" fmla="*/ 76 h 77"/>
                        <a:gd name="T6" fmla="*/ 22 w 22"/>
                        <a:gd name="T7" fmla="*/ 0 h 77"/>
                        <a:gd name="T8" fmla="*/ 0 w 22"/>
                        <a:gd name="T9" fmla="*/ 3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7">
                          <a:moveTo>
                            <a:pt x="0" y="3"/>
                          </a:moveTo>
                          <a:lnTo>
                            <a:pt x="0" y="77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3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741" name="Freeform 757"/>
                    <p:cNvSpPr>
                      <a:spLocks/>
                    </p:cNvSpPr>
                    <p:nvPr/>
                  </p:nvSpPr>
                  <p:spPr bwMode="auto">
                    <a:xfrm>
                      <a:off x="2206" y="1812"/>
                      <a:ext cx="5" cy="19"/>
                    </a:xfrm>
                    <a:custGeom>
                      <a:avLst/>
                      <a:gdLst>
                        <a:gd name="T0" fmla="*/ 0 w 22"/>
                        <a:gd name="T1" fmla="*/ 3 h 77"/>
                        <a:gd name="T2" fmla="*/ 0 w 22"/>
                        <a:gd name="T3" fmla="*/ 77 h 77"/>
                        <a:gd name="T4" fmla="*/ 22 w 22"/>
                        <a:gd name="T5" fmla="*/ 76 h 77"/>
                        <a:gd name="T6" fmla="*/ 22 w 22"/>
                        <a:gd name="T7" fmla="*/ 0 h 77"/>
                        <a:gd name="T8" fmla="*/ 0 w 22"/>
                        <a:gd name="T9" fmla="*/ 3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7">
                          <a:moveTo>
                            <a:pt x="0" y="3"/>
                          </a:moveTo>
                          <a:lnTo>
                            <a:pt x="0" y="77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3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742" name="Freeform 758"/>
                    <p:cNvSpPr>
                      <a:spLocks/>
                    </p:cNvSpPr>
                    <p:nvPr/>
                  </p:nvSpPr>
                  <p:spPr bwMode="auto">
                    <a:xfrm>
                      <a:off x="2211" y="1812"/>
                      <a:ext cx="6" cy="19"/>
                    </a:xfrm>
                    <a:custGeom>
                      <a:avLst/>
                      <a:gdLst>
                        <a:gd name="T0" fmla="*/ 0 w 23"/>
                        <a:gd name="T1" fmla="*/ 3 h 77"/>
                        <a:gd name="T2" fmla="*/ 0 w 23"/>
                        <a:gd name="T3" fmla="*/ 77 h 77"/>
                        <a:gd name="T4" fmla="*/ 23 w 23"/>
                        <a:gd name="T5" fmla="*/ 76 h 77"/>
                        <a:gd name="T6" fmla="*/ 23 w 23"/>
                        <a:gd name="T7" fmla="*/ 0 h 77"/>
                        <a:gd name="T8" fmla="*/ 0 w 23"/>
                        <a:gd name="T9" fmla="*/ 3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7">
                          <a:moveTo>
                            <a:pt x="0" y="3"/>
                          </a:moveTo>
                          <a:lnTo>
                            <a:pt x="0" y="77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3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</p:grpSp>
            </p:grpSp>
            <p:grpSp>
              <p:nvGrpSpPr>
                <p:cNvPr id="170743" name="Group 759"/>
                <p:cNvGrpSpPr>
                  <a:grpSpLocks/>
                </p:cNvGrpSpPr>
                <p:nvPr/>
              </p:nvGrpSpPr>
              <p:grpSpPr bwMode="auto">
                <a:xfrm>
                  <a:off x="2217" y="1811"/>
                  <a:ext cx="22" cy="20"/>
                  <a:chOff x="2217" y="1811"/>
                  <a:chExt cx="22" cy="20"/>
                </a:xfrm>
              </p:grpSpPr>
              <p:sp>
                <p:nvSpPr>
                  <p:cNvPr id="170744" name="Freeform 760"/>
                  <p:cNvSpPr>
                    <a:spLocks/>
                  </p:cNvSpPr>
                  <p:nvPr/>
                </p:nvSpPr>
                <p:spPr bwMode="auto">
                  <a:xfrm>
                    <a:off x="2217" y="1811"/>
                    <a:ext cx="6" cy="20"/>
                  </a:xfrm>
                  <a:custGeom>
                    <a:avLst/>
                    <a:gdLst>
                      <a:gd name="T0" fmla="*/ 0 w 22"/>
                      <a:gd name="T1" fmla="*/ 1 h 77"/>
                      <a:gd name="T2" fmla="*/ 0 w 22"/>
                      <a:gd name="T3" fmla="*/ 77 h 77"/>
                      <a:gd name="T4" fmla="*/ 22 w 22"/>
                      <a:gd name="T5" fmla="*/ 76 h 77"/>
                      <a:gd name="T6" fmla="*/ 22 w 22"/>
                      <a:gd name="T7" fmla="*/ 0 h 77"/>
                      <a:gd name="T8" fmla="*/ 0 w 22"/>
                      <a:gd name="T9" fmla="*/ 1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77">
                        <a:moveTo>
                          <a:pt x="0" y="1"/>
                        </a:moveTo>
                        <a:lnTo>
                          <a:pt x="0" y="77"/>
                        </a:lnTo>
                        <a:lnTo>
                          <a:pt x="22" y="76"/>
                        </a:lnTo>
                        <a:lnTo>
                          <a:pt x="22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745" name="Freeform 761"/>
                  <p:cNvSpPr>
                    <a:spLocks/>
                  </p:cNvSpPr>
                  <p:nvPr/>
                </p:nvSpPr>
                <p:spPr bwMode="auto">
                  <a:xfrm>
                    <a:off x="2222" y="1811"/>
                    <a:ext cx="6" cy="20"/>
                  </a:xfrm>
                  <a:custGeom>
                    <a:avLst/>
                    <a:gdLst>
                      <a:gd name="T0" fmla="*/ 0 w 23"/>
                      <a:gd name="T1" fmla="*/ 1 h 77"/>
                      <a:gd name="T2" fmla="*/ 0 w 23"/>
                      <a:gd name="T3" fmla="*/ 77 h 77"/>
                      <a:gd name="T4" fmla="*/ 23 w 23"/>
                      <a:gd name="T5" fmla="*/ 76 h 77"/>
                      <a:gd name="T6" fmla="*/ 23 w 23"/>
                      <a:gd name="T7" fmla="*/ 0 h 77"/>
                      <a:gd name="T8" fmla="*/ 0 w 23"/>
                      <a:gd name="T9" fmla="*/ 1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77">
                        <a:moveTo>
                          <a:pt x="0" y="1"/>
                        </a:moveTo>
                        <a:lnTo>
                          <a:pt x="0" y="77"/>
                        </a:lnTo>
                        <a:lnTo>
                          <a:pt x="23" y="76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746" name="Freeform 762"/>
                  <p:cNvSpPr>
                    <a:spLocks/>
                  </p:cNvSpPr>
                  <p:nvPr/>
                </p:nvSpPr>
                <p:spPr bwMode="auto">
                  <a:xfrm>
                    <a:off x="2228" y="1811"/>
                    <a:ext cx="5" cy="20"/>
                  </a:xfrm>
                  <a:custGeom>
                    <a:avLst/>
                    <a:gdLst>
                      <a:gd name="T0" fmla="*/ 0 w 21"/>
                      <a:gd name="T1" fmla="*/ 1 h 77"/>
                      <a:gd name="T2" fmla="*/ 0 w 21"/>
                      <a:gd name="T3" fmla="*/ 77 h 77"/>
                      <a:gd name="T4" fmla="*/ 21 w 21"/>
                      <a:gd name="T5" fmla="*/ 76 h 77"/>
                      <a:gd name="T6" fmla="*/ 21 w 21"/>
                      <a:gd name="T7" fmla="*/ 0 h 77"/>
                      <a:gd name="T8" fmla="*/ 0 w 21"/>
                      <a:gd name="T9" fmla="*/ 1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1" h="77">
                        <a:moveTo>
                          <a:pt x="0" y="1"/>
                        </a:moveTo>
                        <a:lnTo>
                          <a:pt x="0" y="77"/>
                        </a:lnTo>
                        <a:lnTo>
                          <a:pt x="21" y="76"/>
                        </a:lnTo>
                        <a:lnTo>
                          <a:pt x="21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747" name="Freeform 763"/>
                  <p:cNvSpPr>
                    <a:spLocks/>
                  </p:cNvSpPr>
                  <p:nvPr/>
                </p:nvSpPr>
                <p:spPr bwMode="auto">
                  <a:xfrm>
                    <a:off x="2233" y="1811"/>
                    <a:ext cx="6" cy="20"/>
                  </a:xfrm>
                  <a:custGeom>
                    <a:avLst/>
                    <a:gdLst>
                      <a:gd name="T0" fmla="*/ 0 w 23"/>
                      <a:gd name="T1" fmla="*/ 1 h 77"/>
                      <a:gd name="T2" fmla="*/ 0 w 23"/>
                      <a:gd name="T3" fmla="*/ 77 h 77"/>
                      <a:gd name="T4" fmla="*/ 23 w 23"/>
                      <a:gd name="T5" fmla="*/ 76 h 77"/>
                      <a:gd name="T6" fmla="*/ 23 w 23"/>
                      <a:gd name="T7" fmla="*/ 0 h 77"/>
                      <a:gd name="T8" fmla="*/ 0 w 23"/>
                      <a:gd name="T9" fmla="*/ 1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77">
                        <a:moveTo>
                          <a:pt x="0" y="1"/>
                        </a:moveTo>
                        <a:lnTo>
                          <a:pt x="0" y="77"/>
                        </a:lnTo>
                        <a:lnTo>
                          <a:pt x="23" y="76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  <p:sp>
              <p:nvSpPr>
                <p:cNvPr id="170748" name="Freeform 764"/>
                <p:cNvSpPr>
                  <a:spLocks/>
                </p:cNvSpPr>
                <p:nvPr/>
              </p:nvSpPr>
              <p:spPr bwMode="auto">
                <a:xfrm>
                  <a:off x="2240" y="1811"/>
                  <a:ext cx="5" cy="20"/>
                </a:xfrm>
                <a:custGeom>
                  <a:avLst/>
                  <a:gdLst>
                    <a:gd name="T0" fmla="*/ 0 w 23"/>
                    <a:gd name="T1" fmla="*/ 1 h 77"/>
                    <a:gd name="T2" fmla="*/ 0 w 23"/>
                    <a:gd name="T3" fmla="*/ 77 h 77"/>
                    <a:gd name="T4" fmla="*/ 23 w 23"/>
                    <a:gd name="T5" fmla="*/ 76 h 77"/>
                    <a:gd name="T6" fmla="*/ 23 w 23"/>
                    <a:gd name="T7" fmla="*/ 0 h 77"/>
                    <a:gd name="T8" fmla="*/ 0 w 23"/>
                    <a:gd name="T9" fmla="*/ 1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77">
                      <a:moveTo>
                        <a:pt x="0" y="1"/>
                      </a:moveTo>
                      <a:lnTo>
                        <a:pt x="0" y="77"/>
                      </a:lnTo>
                      <a:lnTo>
                        <a:pt x="23" y="76"/>
                      </a:lnTo>
                      <a:lnTo>
                        <a:pt x="23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</p:grpSp>
          <p:sp>
            <p:nvSpPr>
              <p:cNvPr id="170749" name="Rectangle 765"/>
              <p:cNvSpPr>
                <a:spLocks noChangeArrowheads="1"/>
              </p:cNvSpPr>
              <p:nvPr/>
            </p:nvSpPr>
            <p:spPr bwMode="auto">
              <a:xfrm>
                <a:off x="2061" y="1810"/>
                <a:ext cx="210" cy="7"/>
              </a:xfrm>
              <a:prstGeom prst="rect">
                <a:avLst/>
              </a:pr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</p:grpSp>
      </p:grpSp>
      <p:grpSp>
        <p:nvGrpSpPr>
          <p:cNvPr id="170750" name="Group 766"/>
          <p:cNvGrpSpPr>
            <a:grpSpLocks/>
          </p:cNvGrpSpPr>
          <p:nvPr/>
        </p:nvGrpSpPr>
        <p:grpSpPr bwMode="auto">
          <a:xfrm>
            <a:off x="4745038" y="3079750"/>
            <a:ext cx="381000" cy="1027113"/>
            <a:chOff x="2986" y="1858"/>
            <a:chExt cx="270" cy="713"/>
          </a:xfrm>
        </p:grpSpPr>
        <p:grpSp>
          <p:nvGrpSpPr>
            <p:cNvPr id="170751" name="Group 767"/>
            <p:cNvGrpSpPr>
              <a:grpSpLocks/>
            </p:cNvGrpSpPr>
            <p:nvPr/>
          </p:nvGrpSpPr>
          <p:grpSpPr bwMode="auto">
            <a:xfrm>
              <a:off x="2986" y="2471"/>
              <a:ext cx="270" cy="100"/>
              <a:chOff x="2986" y="2471"/>
              <a:chExt cx="270" cy="100"/>
            </a:xfrm>
          </p:grpSpPr>
          <p:sp>
            <p:nvSpPr>
              <p:cNvPr id="170752" name="Freeform 768"/>
              <p:cNvSpPr>
                <a:spLocks/>
              </p:cNvSpPr>
              <p:nvPr/>
            </p:nvSpPr>
            <p:spPr bwMode="auto">
              <a:xfrm>
                <a:off x="2986" y="2471"/>
                <a:ext cx="41" cy="100"/>
              </a:xfrm>
              <a:custGeom>
                <a:avLst/>
                <a:gdLst>
                  <a:gd name="T0" fmla="*/ 145 w 164"/>
                  <a:gd name="T1" fmla="*/ 298 h 398"/>
                  <a:gd name="T2" fmla="*/ 0 w 164"/>
                  <a:gd name="T3" fmla="*/ 398 h 398"/>
                  <a:gd name="T4" fmla="*/ 62 w 164"/>
                  <a:gd name="T5" fmla="*/ 57 h 398"/>
                  <a:gd name="T6" fmla="*/ 164 w 164"/>
                  <a:gd name="T7" fmla="*/ 0 h 398"/>
                  <a:gd name="T8" fmla="*/ 145 w 164"/>
                  <a:gd name="T9" fmla="*/ 298 h 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4" h="398">
                    <a:moveTo>
                      <a:pt x="145" y="298"/>
                    </a:moveTo>
                    <a:lnTo>
                      <a:pt x="0" y="398"/>
                    </a:lnTo>
                    <a:lnTo>
                      <a:pt x="62" y="57"/>
                    </a:lnTo>
                    <a:lnTo>
                      <a:pt x="164" y="0"/>
                    </a:lnTo>
                    <a:lnTo>
                      <a:pt x="145" y="298"/>
                    </a:lnTo>
                    <a:close/>
                  </a:path>
                </a:pathLst>
              </a:cu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753" name="Freeform 769"/>
              <p:cNvSpPr>
                <a:spLocks/>
              </p:cNvSpPr>
              <p:nvPr/>
            </p:nvSpPr>
            <p:spPr bwMode="auto">
              <a:xfrm>
                <a:off x="3214" y="2474"/>
                <a:ext cx="41" cy="97"/>
              </a:xfrm>
              <a:custGeom>
                <a:avLst/>
                <a:gdLst>
                  <a:gd name="T0" fmla="*/ 0 w 161"/>
                  <a:gd name="T1" fmla="*/ 263 h 387"/>
                  <a:gd name="T2" fmla="*/ 161 w 161"/>
                  <a:gd name="T3" fmla="*/ 387 h 387"/>
                  <a:gd name="T4" fmla="*/ 107 w 161"/>
                  <a:gd name="T5" fmla="*/ 54 h 387"/>
                  <a:gd name="T6" fmla="*/ 7 w 161"/>
                  <a:gd name="T7" fmla="*/ 0 h 387"/>
                  <a:gd name="T8" fmla="*/ 0 w 161"/>
                  <a:gd name="T9" fmla="*/ 263 h 3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1" h="387">
                    <a:moveTo>
                      <a:pt x="0" y="263"/>
                    </a:moveTo>
                    <a:lnTo>
                      <a:pt x="161" y="387"/>
                    </a:lnTo>
                    <a:lnTo>
                      <a:pt x="107" y="54"/>
                    </a:lnTo>
                    <a:lnTo>
                      <a:pt x="7" y="0"/>
                    </a:lnTo>
                    <a:lnTo>
                      <a:pt x="0" y="263"/>
                    </a:lnTo>
                    <a:close/>
                  </a:path>
                </a:pathLst>
              </a:cu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754" name="Freeform 770"/>
              <p:cNvSpPr>
                <a:spLocks/>
              </p:cNvSpPr>
              <p:nvPr/>
            </p:nvSpPr>
            <p:spPr bwMode="auto">
              <a:xfrm>
                <a:off x="2986" y="2546"/>
                <a:ext cx="270" cy="25"/>
              </a:xfrm>
              <a:custGeom>
                <a:avLst/>
                <a:gdLst>
                  <a:gd name="T0" fmla="*/ 0 w 1079"/>
                  <a:gd name="T1" fmla="*/ 98 h 100"/>
                  <a:gd name="T2" fmla="*/ 1079 w 1079"/>
                  <a:gd name="T3" fmla="*/ 100 h 100"/>
                  <a:gd name="T4" fmla="*/ 942 w 1079"/>
                  <a:gd name="T5" fmla="*/ 0 h 100"/>
                  <a:gd name="T6" fmla="*/ 150 w 1079"/>
                  <a:gd name="T7" fmla="*/ 0 h 100"/>
                  <a:gd name="T8" fmla="*/ 0 w 1079"/>
                  <a:gd name="T9" fmla="*/ 98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9" h="100">
                    <a:moveTo>
                      <a:pt x="0" y="98"/>
                    </a:moveTo>
                    <a:lnTo>
                      <a:pt x="1079" y="100"/>
                    </a:lnTo>
                    <a:lnTo>
                      <a:pt x="942" y="0"/>
                    </a:lnTo>
                    <a:lnTo>
                      <a:pt x="150" y="0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755" name="Freeform 771"/>
              <p:cNvSpPr>
                <a:spLocks/>
              </p:cNvSpPr>
              <p:nvPr/>
            </p:nvSpPr>
            <p:spPr bwMode="auto">
              <a:xfrm>
                <a:off x="3017" y="2540"/>
                <a:ext cx="214" cy="7"/>
              </a:xfrm>
              <a:custGeom>
                <a:avLst/>
                <a:gdLst>
                  <a:gd name="T0" fmla="*/ 0 w 854"/>
                  <a:gd name="T1" fmla="*/ 2 h 25"/>
                  <a:gd name="T2" fmla="*/ 23 w 854"/>
                  <a:gd name="T3" fmla="*/ 25 h 25"/>
                  <a:gd name="T4" fmla="*/ 831 w 854"/>
                  <a:gd name="T5" fmla="*/ 25 h 25"/>
                  <a:gd name="T6" fmla="*/ 854 w 854"/>
                  <a:gd name="T7" fmla="*/ 0 h 25"/>
                  <a:gd name="T8" fmla="*/ 0 w 854"/>
                  <a:gd name="T9" fmla="*/ 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4" h="25">
                    <a:moveTo>
                      <a:pt x="0" y="2"/>
                    </a:moveTo>
                    <a:lnTo>
                      <a:pt x="23" y="25"/>
                    </a:lnTo>
                    <a:lnTo>
                      <a:pt x="831" y="25"/>
                    </a:lnTo>
                    <a:lnTo>
                      <a:pt x="854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2020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</p:grpSp>
        <p:sp>
          <p:nvSpPr>
            <p:cNvPr id="170756" name="Rectangle 772"/>
            <p:cNvSpPr>
              <a:spLocks noChangeArrowheads="1"/>
            </p:cNvSpPr>
            <p:nvPr/>
          </p:nvSpPr>
          <p:spPr bwMode="auto">
            <a:xfrm>
              <a:off x="3018" y="1859"/>
              <a:ext cx="211" cy="682"/>
            </a:xfrm>
            <a:prstGeom prst="rect">
              <a:avLst/>
            </a:prstGeom>
            <a:solidFill>
              <a:srgbClr val="A0A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0757" name="Rectangle 773"/>
            <p:cNvSpPr>
              <a:spLocks noChangeArrowheads="1"/>
            </p:cNvSpPr>
            <p:nvPr/>
          </p:nvSpPr>
          <p:spPr bwMode="auto">
            <a:xfrm>
              <a:off x="3043" y="1881"/>
              <a:ext cx="158" cy="27"/>
            </a:xfrm>
            <a:prstGeom prst="rect">
              <a:avLst/>
            </a:prstGeom>
            <a:solidFill>
              <a:srgbClr val="E0E0E0"/>
            </a:solidFill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0758" name="Rectangle 774"/>
            <p:cNvSpPr>
              <a:spLocks noChangeArrowheads="1"/>
            </p:cNvSpPr>
            <p:nvPr/>
          </p:nvSpPr>
          <p:spPr bwMode="auto">
            <a:xfrm>
              <a:off x="3044" y="1952"/>
              <a:ext cx="158" cy="27"/>
            </a:xfrm>
            <a:prstGeom prst="rect">
              <a:avLst/>
            </a:prstGeom>
            <a:solidFill>
              <a:srgbClr val="E0E0E0"/>
            </a:solidFill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grpSp>
          <p:nvGrpSpPr>
            <p:cNvPr id="170759" name="Group 775"/>
            <p:cNvGrpSpPr>
              <a:grpSpLocks/>
            </p:cNvGrpSpPr>
            <p:nvPr/>
          </p:nvGrpSpPr>
          <p:grpSpPr bwMode="auto">
            <a:xfrm>
              <a:off x="3044" y="1909"/>
              <a:ext cx="157" cy="40"/>
              <a:chOff x="3044" y="1909"/>
              <a:chExt cx="157" cy="40"/>
            </a:xfrm>
          </p:grpSpPr>
          <p:sp>
            <p:nvSpPr>
              <p:cNvPr id="170760" name="Rectangle 776"/>
              <p:cNvSpPr>
                <a:spLocks noChangeArrowheads="1"/>
              </p:cNvSpPr>
              <p:nvPr/>
            </p:nvSpPr>
            <p:spPr bwMode="auto">
              <a:xfrm>
                <a:off x="3044" y="1909"/>
                <a:ext cx="157" cy="4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761" name="AutoShape 777"/>
              <p:cNvSpPr>
                <a:spLocks noChangeArrowheads="1"/>
              </p:cNvSpPr>
              <p:nvPr/>
            </p:nvSpPr>
            <p:spPr bwMode="auto">
              <a:xfrm>
                <a:off x="3163" y="1912"/>
                <a:ext cx="35" cy="35"/>
              </a:xfrm>
              <a:prstGeom prst="roundRect">
                <a:avLst>
                  <a:gd name="adj" fmla="val 22074"/>
                </a:avLst>
              </a:pr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762" name="Rectangle 778"/>
              <p:cNvSpPr>
                <a:spLocks noChangeArrowheads="1"/>
              </p:cNvSpPr>
              <p:nvPr/>
            </p:nvSpPr>
            <p:spPr bwMode="auto">
              <a:xfrm>
                <a:off x="3167" y="1916"/>
                <a:ext cx="27" cy="26"/>
              </a:xfrm>
              <a:prstGeom prst="rect">
                <a:avLst/>
              </a:prstGeom>
              <a:solidFill>
                <a:srgbClr val="A0A0A0"/>
              </a:solidFill>
              <a:ln w="4763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763" name="Oval 779"/>
              <p:cNvSpPr>
                <a:spLocks noChangeArrowheads="1"/>
              </p:cNvSpPr>
              <p:nvPr/>
            </p:nvSpPr>
            <p:spPr bwMode="auto">
              <a:xfrm>
                <a:off x="3179" y="1935"/>
                <a:ext cx="4" cy="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764" name="Rectangle 780"/>
              <p:cNvSpPr>
                <a:spLocks noChangeArrowheads="1"/>
              </p:cNvSpPr>
              <p:nvPr/>
            </p:nvSpPr>
            <p:spPr bwMode="auto">
              <a:xfrm>
                <a:off x="3168" y="1916"/>
                <a:ext cx="25" cy="6"/>
              </a:xfrm>
              <a:prstGeom prst="rect">
                <a:avLst/>
              </a:pr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765" name="Rectangle 781"/>
              <p:cNvSpPr>
                <a:spLocks noChangeArrowheads="1"/>
              </p:cNvSpPr>
              <p:nvPr/>
            </p:nvSpPr>
            <p:spPr bwMode="auto">
              <a:xfrm>
                <a:off x="3048" y="1912"/>
                <a:ext cx="29" cy="35"/>
              </a:xfrm>
              <a:prstGeom prst="rect">
                <a:avLst/>
              </a:prstGeom>
              <a:solidFill>
                <a:srgbClr val="A0A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766" name="Rectangle 782"/>
              <p:cNvSpPr>
                <a:spLocks noChangeArrowheads="1"/>
              </p:cNvSpPr>
              <p:nvPr/>
            </p:nvSpPr>
            <p:spPr bwMode="auto">
              <a:xfrm>
                <a:off x="3078" y="1912"/>
                <a:ext cx="29" cy="35"/>
              </a:xfrm>
              <a:prstGeom prst="rect">
                <a:avLst/>
              </a:prstGeom>
              <a:solidFill>
                <a:srgbClr val="A0A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767" name="Rectangle 783"/>
              <p:cNvSpPr>
                <a:spLocks noChangeArrowheads="1"/>
              </p:cNvSpPr>
              <p:nvPr/>
            </p:nvSpPr>
            <p:spPr bwMode="auto">
              <a:xfrm>
                <a:off x="3109" y="1912"/>
                <a:ext cx="24" cy="34"/>
              </a:xfrm>
              <a:prstGeom prst="rect">
                <a:avLst/>
              </a:prstGeom>
              <a:solidFill>
                <a:srgbClr val="A0A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768" name="Rectangle 784"/>
              <p:cNvSpPr>
                <a:spLocks noChangeArrowheads="1"/>
              </p:cNvSpPr>
              <p:nvPr/>
            </p:nvSpPr>
            <p:spPr bwMode="auto">
              <a:xfrm>
                <a:off x="3135" y="1912"/>
                <a:ext cx="24" cy="34"/>
              </a:xfrm>
              <a:prstGeom prst="rect">
                <a:avLst/>
              </a:prstGeom>
              <a:solidFill>
                <a:srgbClr val="A0A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769" name="Oval 785"/>
              <p:cNvSpPr>
                <a:spLocks noChangeArrowheads="1"/>
              </p:cNvSpPr>
              <p:nvPr/>
            </p:nvSpPr>
            <p:spPr bwMode="auto">
              <a:xfrm>
                <a:off x="3055" y="1929"/>
                <a:ext cx="14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770" name="Rectangle 786"/>
              <p:cNvSpPr>
                <a:spLocks noChangeArrowheads="1"/>
              </p:cNvSpPr>
              <p:nvPr/>
            </p:nvSpPr>
            <p:spPr bwMode="auto">
              <a:xfrm>
                <a:off x="3048" y="1912"/>
                <a:ext cx="29" cy="7"/>
              </a:xfrm>
              <a:prstGeom prst="rect">
                <a:avLst/>
              </a:pr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771" name="Rectangle 787"/>
              <p:cNvSpPr>
                <a:spLocks noChangeArrowheads="1"/>
              </p:cNvSpPr>
              <p:nvPr/>
            </p:nvSpPr>
            <p:spPr bwMode="auto">
              <a:xfrm>
                <a:off x="3078" y="1912"/>
                <a:ext cx="29" cy="7"/>
              </a:xfrm>
              <a:prstGeom prst="rect">
                <a:avLst/>
              </a:pr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772" name="Rectangle 788"/>
              <p:cNvSpPr>
                <a:spLocks noChangeArrowheads="1"/>
              </p:cNvSpPr>
              <p:nvPr/>
            </p:nvSpPr>
            <p:spPr bwMode="auto">
              <a:xfrm>
                <a:off x="3108" y="1912"/>
                <a:ext cx="25" cy="8"/>
              </a:xfrm>
              <a:prstGeom prst="rect">
                <a:avLst/>
              </a:pr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773" name="Rectangle 789"/>
              <p:cNvSpPr>
                <a:spLocks noChangeArrowheads="1"/>
              </p:cNvSpPr>
              <p:nvPr/>
            </p:nvSpPr>
            <p:spPr bwMode="auto">
              <a:xfrm>
                <a:off x="3134" y="1912"/>
                <a:ext cx="25" cy="8"/>
              </a:xfrm>
              <a:prstGeom prst="rect">
                <a:avLst/>
              </a:pr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774" name="Rectangle 790"/>
              <p:cNvSpPr>
                <a:spLocks noChangeArrowheads="1"/>
              </p:cNvSpPr>
              <p:nvPr/>
            </p:nvSpPr>
            <p:spPr bwMode="auto">
              <a:xfrm>
                <a:off x="3100" y="1922"/>
                <a:ext cx="5" cy="2"/>
              </a:xfrm>
              <a:prstGeom prst="rect">
                <a:avLst/>
              </a:prstGeom>
              <a:solidFill>
                <a:srgbClr val="2020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775" name="Rectangle 791"/>
              <p:cNvSpPr>
                <a:spLocks noChangeArrowheads="1"/>
              </p:cNvSpPr>
              <p:nvPr/>
            </p:nvSpPr>
            <p:spPr bwMode="auto">
              <a:xfrm>
                <a:off x="3100" y="1931"/>
                <a:ext cx="6" cy="2"/>
              </a:xfrm>
              <a:prstGeom prst="rect">
                <a:avLst/>
              </a:prstGeom>
              <a:solidFill>
                <a:srgbClr val="2020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776" name="Rectangle 792"/>
              <p:cNvSpPr>
                <a:spLocks noChangeArrowheads="1"/>
              </p:cNvSpPr>
              <p:nvPr/>
            </p:nvSpPr>
            <p:spPr bwMode="auto">
              <a:xfrm>
                <a:off x="3100" y="1940"/>
                <a:ext cx="5" cy="2"/>
              </a:xfrm>
              <a:prstGeom prst="rect">
                <a:avLst/>
              </a:prstGeom>
              <a:solidFill>
                <a:srgbClr val="2020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777" name="Rectangle 793"/>
              <p:cNvSpPr>
                <a:spLocks noChangeArrowheads="1"/>
              </p:cNvSpPr>
              <p:nvPr/>
            </p:nvSpPr>
            <p:spPr bwMode="auto">
              <a:xfrm>
                <a:off x="3112" y="1930"/>
                <a:ext cx="18" cy="13"/>
              </a:xfrm>
              <a:prstGeom prst="rect">
                <a:avLst/>
              </a:pr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778" name="Rectangle 794"/>
              <p:cNvSpPr>
                <a:spLocks noChangeArrowheads="1"/>
              </p:cNvSpPr>
              <p:nvPr/>
            </p:nvSpPr>
            <p:spPr bwMode="auto">
              <a:xfrm>
                <a:off x="3137" y="1930"/>
                <a:ext cx="19" cy="13"/>
              </a:xfrm>
              <a:prstGeom prst="rect">
                <a:avLst/>
              </a:pr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</p:grpSp>
        <p:grpSp>
          <p:nvGrpSpPr>
            <p:cNvPr id="170779" name="Group 795"/>
            <p:cNvGrpSpPr>
              <a:grpSpLocks/>
            </p:cNvGrpSpPr>
            <p:nvPr/>
          </p:nvGrpSpPr>
          <p:grpSpPr bwMode="auto">
            <a:xfrm>
              <a:off x="3042" y="2189"/>
              <a:ext cx="162" cy="21"/>
              <a:chOff x="3042" y="2189"/>
              <a:chExt cx="162" cy="21"/>
            </a:xfrm>
          </p:grpSpPr>
          <p:sp>
            <p:nvSpPr>
              <p:cNvPr id="170780" name="Freeform 796"/>
              <p:cNvSpPr>
                <a:spLocks/>
              </p:cNvSpPr>
              <p:nvPr/>
            </p:nvSpPr>
            <p:spPr bwMode="auto">
              <a:xfrm>
                <a:off x="3042" y="2189"/>
                <a:ext cx="6" cy="21"/>
              </a:xfrm>
              <a:custGeom>
                <a:avLst/>
                <a:gdLst>
                  <a:gd name="T0" fmla="*/ 0 w 22"/>
                  <a:gd name="T1" fmla="*/ 2 h 83"/>
                  <a:gd name="T2" fmla="*/ 0 w 22"/>
                  <a:gd name="T3" fmla="*/ 83 h 83"/>
                  <a:gd name="T4" fmla="*/ 22 w 22"/>
                  <a:gd name="T5" fmla="*/ 81 h 83"/>
                  <a:gd name="T6" fmla="*/ 22 w 22"/>
                  <a:gd name="T7" fmla="*/ 0 h 83"/>
                  <a:gd name="T8" fmla="*/ 0 w 22"/>
                  <a:gd name="T9" fmla="*/ 2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83">
                    <a:moveTo>
                      <a:pt x="0" y="2"/>
                    </a:moveTo>
                    <a:lnTo>
                      <a:pt x="0" y="83"/>
                    </a:lnTo>
                    <a:lnTo>
                      <a:pt x="22" y="81"/>
                    </a:lnTo>
                    <a:lnTo>
                      <a:pt x="22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A0A0A0"/>
              </a:solidFill>
              <a:ln w="4763">
                <a:solidFill>
                  <a:srgbClr val="20202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781" name="Freeform 797"/>
              <p:cNvSpPr>
                <a:spLocks/>
              </p:cNvSpPr>
              <p:nvPr/>
            </p:nvSpPr>
            <p:spPr bwMode="auto">
              <a:xfrm>
                <a:off x="3047" y="2189"/>
                <a:ext cx="6" cy="21"/>
              </a:xfrm>
              <a:custGeom>
                <a:avLst/>
                <a:gdLst>
                  <a:gd name="T0" fmla="*/ 0 w 23"/>
                  <a:gd name="T1" fmla="*/ 2 h 83"/>
                  <a:gd name="T2" fmla="*/ 0 w 23"/>
                  <a:gd name="T3" fmla="*/ 83 h 83"/>
                  <a:gd name="T4" fmla="*/ 23 w 23"/>
                  <a:gd name="T5" fmla="*/ 81 h 83"/>
                  <a:gd name="T6" fmla="*/ 23 w 23"/>
                  <a:gd name="T7" fmla="*/ 0 h 83"/>
                  <a:gd name="T8" fmla="*/ 0 w 23"/>
                  <a:gd name="T9" fmla="*/ 2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83">
                    <a:moveTo>
                      <a:pt x="0" y="2"/>
                    </a:moveTo>
                    <a:lnTo>
                      <a:pt x="0" y="83"/>
                    </a:lnTo>
                    <a:lnTo>
                      <a:pt x="23" y="81"/>
                    </a:lnTo>
                    <a:lnTo>
                      <a:pt x="23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A0A0A0"/>
              </a:solidFill>
              <a:ln w="4763">
                <a:solidFill>
                  <a:srgbClr val="20202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782" name="Freeform 798"/>
              <p:cNvSpPr>
                <a:spLocks/>
              </p:cNvSpPr>
              <p:nvPr/>
            </p:nvSpPr>
            <p:spPr bwMode="auto">
              <a:xfrm>
                <a:off x="3053" y="2189"/>
                <a:ext cx="6" cy="21"/>
              </a:xfrm>
              <a:custGeom>
                <a:avLst/>
                <a:gdLst>
                  <a:gd name="T0" fmla="*/ 0 w 22"/>
                  <a:gd name="T1" fmla="*/ 2 h 83"/>
                  <a:gd name="T2" fmla="*/ 0 w 22"/>
                  <a:gd name="T3" fmla="*/ 83 h 83"/>
                  <a:gd name="T4" fmla="*/ 22 w 22"/>
                  <a:gd name="T5" fmla="*/ 81 h 83"/>
                  <a:gd name="T6" fmla="*/ 22 w 22"/>
                  <a:gd name="T7" fmla="*/ 0 h 83"/>
                  <a:gd name="T8" fmla="*/ 0 w 22"/>
                  <a:gd name="T9" fmla="*/ 2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83">
                    <a:moveTo>
                      <a:pt x="0" y="2"/>
                    </a:moveTo>
                    <a:lnTo>
                      <a:pt x="0" y="83"/>
                    </a:lnTo>
                    <a:lnTo>
                      <a:pt x="22" y="81"/>
                    </a:lnTo>
                    <a:lnTo>
                      <a:pt x="22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A0A0A0"/>
              </a:solidFill>
              <a:ln w="4763">
                <a:solidFill>
                  <a:srgbClr val="20202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783" name="Freeform 799"/>
              <p:cNvSpPr>
                <a:spLocks/>
              </p:cNvSpPr>
              <p:nvPr/>
            </p:nvSpPr>
            <p:spPr bwMode="auto">
              <a:xfrm>
                <a:off x="3059" y="2189"/>
                <a:ext cx="5" cy="21"/>
              </a:xfrm>
              <a:custGeom>
                <a:avLst/>
                <a:gdLst>
                  <a:gd name="T0" fmla="*/ 0 w 22"/>
                  <a:gd name="T1" fmla="*/ 2 h 83"/>
                  <a:gd name="T2" fmla="*/ 0 w 22"/>
                  <a:gd name="T3" fmla="*/ 83 h 83"/>
                  <a:gd name="T4" fmla="*/ 22 w 22"/>
                  <a:gd name="T5" fmla="*/ 81 h 83"/>
                  <a:gd name="T6" fmla="*/ 22 w 22"/>
                  <a:gd name="T7" fmla="*/ 0 h 83"/>
                  <a:gd name="T8" fmla="*/ 0 w 22"/>
                  <a:gd name="T9" fmla="*/ 2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83">
                    <a:moveTo>
                      <a:pt x="0" y="2"/>
                    </a:moveTo>
                    <a:lnTo>
                      <a:pt x="0" y="83"/>
                    </a:lnTo>
                    <a:lnTo>
                      <a:pt x="22" y="81"/>
                    </a:lnTo>
                    <a:lnTo>
                      <a:pt x="22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A0A0A0"/>
              </a:solidFill>
              <a:ln w="4763">
                <a:solidFill>
                  <a:srgbClr val="20202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grpSp>
            <p:nvGrpSpPr>
              <p:cNvPr id="170784" name="Group 800"/>
              <p:cNvGrpSpPr>
                <a:grpSpLocks/>
              </p:cNvGrpSpPr>
              <p:nvPr/>
            </p:nvGrpSpPr>
            <p:grpSpPr bwMode="auto">
              <a:xfrm>
                <a:off x="3064" y="2190"/>
                <a:ext cx="22" cy="20"/>
                <a:chOff x="3064" y="2190"/>
                <a:chExt cx="22" cy="20"/>
              </a:xfrm>
            </p:grpSpPr>
            <p:sp>
              <p:nvSpPr>
                <p:cNvPr id="170785" name="Freeform 801"/>
                <p:cNvSpPr>
                  <a:spLocks/>
                </p:cNvSpPr>
                <p:nvPr/>
              </p:nvSpPr>
              <p:spPr bwMode="auto">
                <a:xfrm>
                  <a:off x="3064" y="2190"/>
                  <a:ext cx="6" cy="20"/>
                </a:xfrm>
                <a:custGeom>
                  <a:avLst/>
                  <a:gdLst>
                    <a:gd name="T0" fmla="*/ 0 w 23"/>
                    <a:gd name="T1" fmla="*/ 1 h 82"/>
                    <a:gd name="T2" fmla="*/ 0 w 23"/>
                    <a:gd name="T3" fmla="*/ 82 h 82"/>
                    <a:gd name="T4" fmla="*/ 23 w 23"/>
                    <a:gd name="T5" fmla="*/ 81 h 82"/>
                    <a:gd name="T6" fmla="*/ 23 w 23"/>
                    <a:gd name="T7" fmla="*/ 0 h 82"/>
                    <a:gd name="T8" fmla="*/ 0 w 23"/>
                    <a:gd name="T9" fmla="*/ 1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82">
                      <a:moveTo>
                        <a:pt x="0" y="1"/>
                      </a:moveTo>
                      <a:lnTo>
                        <a:pt x="0" y="82"/>
                      </a:lnTo>
                      <a:lnTo>
                        <a:pt x="23" y="81"/>
                      </a:lnTo>
                      <a:lnTo>
                        <a:pt x="23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786" name="Freeform 802"/>
                <p:cNvSpPr>
                  <a:spLocks/>
                </p:cNvSpPr>
                <p:nvPr/>
              </p:nvSpPr>
              <p:spPr bwMode="auto">
                <a:xfrm>
                  <a:off x="3070" y="2190"/>
                  <a:ext cx="5" cy="20"/>
                </a:xfrm>
                <a:custGeom>
                  <a:avLst/>
                  <a:gdLst>
                    <a:gd name="T0" fmla="*/ 0 w 22"/>
                    <a:gd name="T1" fmla="*/ 1 h 82"/>
                    <a:gd name="T2" fmla="*/ 0 w 22"/>
                    <a:gd name="T3" fmla="*/ 82 h 82"/>
                    <a:gd name="T4" fmla="*/ 22 w 22"/>
                    <a:gd name="T5" fmla="*/ 81 h 82"/>
                    <a:gd name="T6" fmla="*/ 22 w 22"/>
                    <a:gd name="T7" fmla="*/ 0 h 82"/>
                    <a:gd name="T8" fmla="*/ 0 w 22"/>
                    <a:gd name="T9" fmla="*/ 1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82">
                      <a:moveTo>
                        <a:pt x="0" y="1"/>
                      </a:moveTo>
                      <a:lnTo>
                        <a:pt x="0" y="82"/>
                      </a:lnTo>
                      <a:lnTo>
                        <a:pt x="22" y="81"/>
                      </a:lnTo>
                      <a:lnTo>
                        <a:pt x="22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787" name="Freeform 803"/>
                <p:cNvSpPr>
                  <a:spLocks/>
                </p:cNvSpPr>
                <p:nvPr/>
              </p:nvSpPr>
              <p:spPr bwMode="auto">
                <a:xfrm>
                  <a:off x="3075" y="2190"/>
                  <a:ext cx="6" cy="20"/>
                </a:xfrm>
                <a:custGeom>
                  <a:avLst/>
                  <a:gdLst>
                    <a:gd name="T0" fmla="*/ 0 w 23"/>
                    <a:gd name="T1" fmla="*/ 1 h 82"/>
                    <a:gd name="T2" fmla="*/ 0 w 23"/>
                    <a:gd name="T3" fmla="*/ 82 h 82"/>
                    <a:gd name="T4" fmla="*/ 23 w 23"/>
                    <a:gd name="T5" fmla="*/ 81 h 82"/>
                    <a:gd name="T6" fmla="*/ 23 w 23"/>
                    <a:gd name="T7" fmla="*/ 0 h 82"/>
                    <a:gd name="T8" fmla="*/ 0 w 23"/>
                    <a:gd name="T9" fmla="*/ 1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82">
                      <a:moveTo>
                        <a:pt x="0" y="1"/>
                      </a:moveTo>
                      <a:lnTo>
                        <a:pt x="0" y="82"/>
                      </a:lnTo>
                      <a:lnTo>
                        <a:pt x="23" y="81"/>
                      </a:lnTo>
                      <a:lnTo>
                        <a:pt x="23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788" name="Freeform 804"/>
                <p:cNvSpPr>
                  <a:spLocks/>
                </p:cNvSpPr>
                <p:nvPr/>
              </p:nvSpPr>
              <p:spPr bwMode="auto">
                <a:xfrm>
                  <a:off x="3081" y="2190"/>
                  <a:ext cx="5" cy="20"/>
                </a:xfrm>
                <a:custGeom>
                  <a:avLst/>
                  <a:gdLst>
                    <a:gd name="T0" fmla="*/ 0 w 21"/>
                    <a:gd name="T1" fmla="*/ 1 h 82"/>
                    <a:gd name="T2" fmla="*/ 0 w 21"/>
                    <a:gd name="T3" fmla="*/ 82 h 82"/>
                    <a:gd name="T4" fmla="*/ 21 w 21"/>
                    <a:gd name="T5" fmla="*/ 81 h 82"/>
                    <a:gd name="T6" fmla="*/ 21 w 21"/>
                    <a:gd name="T7" fmla="*/ 0 h 82"/>
                    <a:gd name="T8" fmla="*/ 0 w 21"/>
                    <a:gd name="T9" fmla="*/ 1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" h="82">
                      <a:moveTo>
                        <a:pt x="0" y="1"/>
                      </a:moveTo>
                      <a:lnTo>
                        <a:pt x="0" y="82"/>
                      </a:lnTo>
                      <a:lnTo>
                        <a:pt x="21" y="81"/>
                      </a:lnTo>
                      <a:lnTo>
                        <a:pt x="21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</p:grpSp>
          <p:grpSp>
            <p:nvGrpSpPr>
              <p:cNvPr id="170789" name="Group 805"/>
              <p:cNvGrpSpPr>
                <a:grpSpLocks/>
              </p:cNvGrpSpPr>
              <p:nvPr/>
            </p:nvGrpSpPr>
            <p:grpSpPr bwMode="auto">
              <a:xfrm>
                <a:off x="3086" y="2189"/>
                <a:ext cx="45" cy="21"/>
                <a:chOff x="3086" y="2189"/>
                <a:chExt cx="45" cy="21"/>
              </a:xfrm>
            </p:grpSpPr>
            <p:grpSp>
              <p:nvGrpSpPr>
                <p:cNvPr id="170790" name="Group 806"/>
                <p:cNvGrpSpPr>
                  <a:grpSpLocks/>
                </p:cNvGrpSpPr>
                <p:nvPr/>
              </p:nvGrpSpPr>
              <p:grpSpPr bwMode="auto">
                <a:xfrm>
                  <a:off x="3086" y="2189"/>
                  <a:ext cx="22" cy="21"/>
                  <a:chOff x="3086" y="2189"/>
                  <a:chExt cx="22" cy="21"/>
                </a:xfrm>
              </p:grpSpPr>
              <p:sp>
                <p:nvSpPr>
                  <p:cNvPr id="170791" name="Freeform 807"/>
                  <p:cNvSpPr>
                    <a:spLocks/>
                  </p:cNvSpPr>
                  <p:nvPr/>
                </p:nvSpPr>
                <p:spPr bwMode="auto">
                  <a:xfrm>
                    <a:off x="3086" y="2189"/>
                    <a:ext cx="6" cy="21"/>
                  </a:xfrm>
                  <a:custGeom>
                    <a:avLst/>
                    <a:gdLst>
                      <a:gd name="T0" fmla="*/ 0 w 23"/>
                      <a:gd name="T1" fmla="*/ 2 h 83"/>
                      <a:gd name="T2" fmla="*/ 0 w 23"/>
                      <a:gd name="T3" fmla="*/ 83 h 83"/>
                      <a:gd name="T4" fmla="*/ 23 w 23"/>
                      <a:gd name="T5" fmla="*/ 81 h 83"/>
                      <a:gd name="T6" fmla="*/ 23 w 23"/>
                      <a:gd name="T7" fmla="*/ 0 h 83"/>
                      <a:gd name="T8" fmla="*/ 0 w 23"/>
                      <a:gd name="T9" fmla="*/ 2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83">
                        <a:moveTo>
                          <a:pt x="0" y="2"/>
                        </a:moveTo>
                        <a:lnTo>
                          <a:pt x="0" y="83"/>
                        </a:lnTo>
                        <a:lnTo>
                          <a:pt x="23" y="81"/>
                        </a:lnTo>
                        <a:lnTo>
                          <a:pt x="23" y="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792" name="Freeform 808"/>
                  <p:cNvSpPr>
                    <a:spLocks/>
                  </p:cNvSpPr>
                  <p:nvPr/>
                </p:nvSpPr>
                <p:spPr bwMode="auto">
                  <a:xfrm>
                    <a:off x="3092" y="2189"/>
                    <a:ext cx="5" cy="21"/>
                  </a:xfrm>
                  <a:custGeom>
                    <a:avLst/>
                    <a:gdLst>
                      <a:gd name="T0" fmla="*/ 0 w 23"/>
                      <a:gd name="T1" fmla="*/ 2 h 83"/>
                      <a:gd name="T2" fmla="*/ 0 w 23"/>
                      <a:gd name="T3" fmla="*/ 83 h 83"/>
                      <a:gd name="T4" fmla="*/ 23 w 23"/>
                      <a:gd name="T5" fmla="*/ 81 h 83"/>
                      <a:gd name="T6" fmla="*/ 23 w 23"/>
                      <a:gd name="T7" fmla="*/ 0 h 83"/>
                      <a:gd name="T8" fmla="*/ 0 w 23"/>
                      <a:gd name="T9" fmla="*/ 2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83">
                        <a:moveTo>
                          <a:pt x="0" y="2"/>
                        </a:moveTo>
                        <a:lnTo>
                          <a:pt x="0" y="83"/>
                        </a:lnTo>
                        <a:lnTo>
                          <a:pt x="23" y="81"/>
                        </a:lnTo>
                        <a:lnTo>
                          <a:pt x="23" y="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793" name="Freeform 809"/>
                  <p:cNvSpPr>
                    <a:spLocks/>
                  </p:cNvSpPr>
                  <p:nvPr/>
                </p:nvSpPr>
                <p:spPr bwMode="auto">
                  <a:xfrm>
                    <a:off x="3097" y="2189"/>
                    <a:ext cx="6" cy="21"/>
                  </a:xfrm>
                  <a:custGeom>
                    <a:avLst/>
                    <a:gdLst>
                      <a:gd name="T0" fmla="*/ 0 w 22"/>
                      <a:gd name="T1" fmla="*/ 2 h 83"/>
                      <a:gd name="T2" fmla="*/ 0 w 22"/>
                      <a:gd name="T3" fmla="*/ 83 h 83"/>
                      <a:gd name="T4" fmla="*/ 22 w 22"/>
                      <a:gd name="T5" fmla="*/ 81 h 83"/>
                      <a:gd name="T6" fmla="*/ 22 w 22"/>
                      <a:gd name="T7" fmla="*/ 0 h 83"/>
                      <a:gd name="T8" fmla="*/ 0 w 22"/>
                      <a:gd name="T9" fmla="*/ 2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83">
                        <a:moveTo>
                          <a:pt x="0" y="2"/>
                        </a:moveTo>
                        <a:lnTo>
                          <a:pt x="0" y="83"/>
                        </a:lnTo>
                        <a:lnTo>
                          <a:pt x="22" y="81"/>
                        </a:lnTo>
                        <a:lnTo>
                          <a:pt x="22" y="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794" name="Freeform 810"/>
                  <p:cNvSpPr>
                    <a:spLocks/>
                  </p:cNvSpPr>
                  <p:nvPr/>
                </p:nvSpPr>
                <p:spPr bwMode="auto">
                  <a:xfrm>
                    <a:off x="3103" y="2189"/>
                    <a:ext cx="5" cy="21"/>
                  </a:xfrm>
                  <a:custGeom>
                    <a:avLst/>
                    <a:gdLst>
                      <a:gd name="T0" fmla="*/ 0 w 22"/>
                      <a:gd name="T1" fmla="*/ 2 h 83"/>
                      <a:gd name="T2" fmla="*/ 0 w 22"/>
                      <a:gd name="T3" fmla="*/ 83 h 83"/>
                      <a:gd name="T4" fmla="*/ 22 w 22"/>
                      <a:gd name="T5" fmla="*/ 81 h 83"/>
                      <a:gd name="T6" fmla="*/ 22 w 22"/>
                      <a:gd name="T7" fmla="*/ 0 h 83"/>
                      <a:gd name="T8" fmla="*/ 0 w 22"/>
                      <a:gd name="T9" fmla="*/ 2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83">
                        <a:moveTo>
                          <a:pt x="0" y="2"/>
                        </a:moveTo>
                        <a:lnTo>
                          <a:pt x="0" y="83"/>
                        </a:lnTo>
                        <a:lnTo>
                          <a:pt x="22" y="81"/>
                        </a:lnTo>
                        <a:lnTo>
                          <a:pt x="22" y="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  <p:grpSp>
              <p:nvGrpSpPr>
                <p:cNvPr id="170795" name="Group 811"/>
                <p:cNvGrpSpPr>
                  <a:grpSpLocks/>
                </p:cNvGrpSpPr>
                <p:nvPr/>
              </p:nvGrpSpPr>
              <p:grpSpPr bwMode="auto">
                <a:xfrm>
                  <a:off x="3109" y="2190"/>
                  <a:ext cx="22" cy="20"/>
                  <a:chOff x="3109" y="2190"/>
                  <a:chExt cx="22" cy="20"/>
                </a:xfrm>
              </p:grpSpPr>
              <p:sp>
                <p:nvSpPr>
                  <p:cNvPr id="170796" name="Freeform 812"/>
                  <p:cNvSpPr>
                    <a:spLocks/>
                  </p:cNvSpPr>
                  <p:nvPr/>
                </p:nvSpPr>
                <p:spPr bwMode="auto">
                  <a:xfrm>
                    <a:off x="3109" y="2190"/>
                    <a:ext cx="5" cy="20"/>
                  </a:xfrm>
                  <a:custGeom>
                    <a:avLst/>
                    <a:gdLst>
                      <a:gd name="T0" fmla="*/ 0 w 23"/>
                      <a:gd name="T1" fmla="*/ 1 h 82"/>
                      <a:gd name="T2" fmla="*/ 0 w 23"/>
                      <a:gd name="T3" fmla="*/ 82 h 82"/>
                      <a:gd name="T4" fmla="*/ 23 w 23"/>
                      <a:gd name="T5" fmla="*/ 81 h 82"/>
                      <a:gd name="T6" fmla="*/ 23 w 23"/>
                      <a:gd name="T7" fmla="*/ 0 h 82"/>
                      <a:gd name="T8" fmla="*/ 0 w 23"/>
                      <a:gd name="T9" fmla="*/ 1 h 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82">
                        <a:moveTo>
                          <a:pt x="0" y="1"/>
                        </a:moveTo>
                        <a:lnTo>
                          <a:pt x="0" y="82"/>
                        </a:lnTo>
                        <a:lnTo>
                          <a:pt x="23" y="81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797" name="Freeform 813"/>
                  <p:cNvSpPr>
                    <a:spLocks/>
                  </p:cNvSpPr>
                  <p:nvPr/>
                </p:nvSpPr>
                <p:spPr bwMode="auto">
                  <a:xfrm>
                    <a:off x="3114" y="2190"/>
                    <a:ext cx="6" cy="20"/>
                  </a:xfrm>
                  <a:custGeom>
                    <a:avLst/>
                    <a:gdLst>
                      <a:gd name="T0" fmla="*/ 0 w 22"/>
                      <a:gd name="T1" fmla="*/ 1 h 82"/>
                      <a:gd name="T2" fmla="*/ 0 w 22"/>
                      <a:gd name="T3" fmla="*/ 82 h 82"/>
                      <a:gd name="T4" fmla="*/ 22 w 22"/>
                      <a:gd name="T5" fmla="*/ 81 h 82"/>
                      <a:gd name="T6" fmla="*/ 22 w 22"/>
                      <a:gd name="T7" fmla="*/ 0 h 82"/>
                      <a:gd name="T8" fmla="*/ 0 w 22"/>
                      <a:gd name="T9" fmla="*/ 1 h 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82">
                        <a:moveTo>
                          <a:pt x="0" y="1"/>
                        </a:moveTo>
                        <a:lnTo>
                          <a:pt x="0" y="82"/>
                        </a:lnTo>
                        <a:lnTo>
                          <a:pt x="22" y="81"/>
                        </a:lnTo>
                        <a:lnTo>
                          <a:pt x="22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798" name="Freeform 814"/>
                  <p:cNvSpPr>
                    <a:spLocks/>
                  </p:cNvSpPr>
                  <p:nvPr/>
                </p:nvSpPr>
                <p:spPr bwMode="auto">
                  <a:xfrm>
                    <a:off x="3120" y="2190"/>
                    <a:ext cx="5" cy="20"/>
                  </a:xfrm>
                  <a:custGeom>
                    <a:avLst/>
                    <a:gdLst>
                      <a:gd name="T0" fmla="*/ 0 w 23"/>
                      <a:gd name="T1" fmla="*/ 1 h 82"/>
                      <a:gd name="T2" fmla="*/ 0 w 23"/>
                      <a:gd name="T3" fmla="*/ 82 h 82"/>
                      <a:gd name="T4" fmla="*/ 23 w 23"/>
                      <a:gd name="T5" fmla="*/ 81 h 82"/>
                      <a:gd name="T6" fmla="*/ 23 w 23"/>
                      <a:gd name="T7" fmla="*/ 0 h 82"/>
                      <a:gd name="T8" fmla="*/ 0 w 23"/>
                      <a:gd name="T9" fmla="*/ 1 h 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82">
                        <a:moveTo>
                          <a:pt x="0" y="1"/>
                        </a:moveTo>
                        <a:lnTo>
                          <a:pt x="0" y="82"/>
                        </a:lnTo>
                        <a:lnTo>
                          <a:pt x="23" y="81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799" name="Freeform 815"/>
                  <p:cNvSpPr>
                    <a:spLocks/>
                  </p:cNvSpPr>
                  <p:nvPr/>
                </p:nvSpPr>
                <p:spPr bwMode="auto">
                  <a:xfrm>
                    <a:off x="3125" y="2190"/>
                    <a:ext cx="6" cy="20"/>
                  </a:xfrm>
                  <a:custGeom>
                    <a:avLst/>
                    <a:gdLst>
                      <a:gd name="T0" fmla="*/ 0 w 21"/>
                      <a:gd name="T1" fmla="*/ 1 h 82"/>
                      <a:gd name="T2" fmla="*/ 0 w 21"/>
                      <a:gd name="T3" fmla="*/ 82 h 82"/>
                      <a:gd name="T4" fmla="*/ 21 w 21"/>
                      <a:gd name="T5" fmla="*/ 81 h 82"/>
                      <a:gd name="T6" fmla="*/ 21 w 21"/>
                      <a:gd name="T7" fmla="*/ 0 h 82"/>
                      <a:gd name="T8" fmla="*/ 0 w 21"/>
                      <a:gd name="T9" fmla="*/ 1 h 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1" h="82">
                        <a:moveTo>
                          <a:pt x="0" y="1"/>
                        </a:moveTo>
                        <a:lnTo>
                          <a:pt x="0" y="82"/>
                        </a:lnTo>
                        <a:lnTo>
                          <a:pt x="21" y="81"/>
                        </a:lnTo>
                        <a:lnTo>
                          <a:pt x="21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</p:grpSp>
          <p:grpSp>
            <p:nvGrpSpPr>
              <p:cNvPr id="170800" name="Group 816"/>
              <p:cNvGrpSpPr>
                <a:grpSpLocks/>
              </p:cNvGrpSpPr>
              <p:nvPr/>
            </p:nvGrpSpPr>
            <p:grpSpPr bwMode="auto">
              <a:xfrm>
                <a:off x="3131" y="2189"/>
                <a:ext cx="44" cy="21"/>
                <a:chOff x="3131" y="2189"/>
                <a:chExt cx="44" cy="21"/>
              </a:xfrm>
            </p:grpSpPr>
            <p:grpSp>
              <p:nvGrpSpPr>
                <p:cNvPr id="170801" name="Group 817"/>
                <p:cNvGrpSpPr>
                  <a:grpSpLocks/>
                </p:cNvGrpSpPr>
                <p:nvPr/>
              </p:nvGrpSpPr>
              <p:grpSpPr bwMode="auto">
                <a:xfrm>
                  <a:off x="3131" y="2189"/>
                  <a:ext cx="22" cy="21"/>
                  <a:chOff x="3131" y="2189"/>
                  <a:chExt cx="22" cy="21"/>
                </a:xfrm>
              </p:grpSpPr>
              <p:sp>
                <p:nvSpPr>
                  <p:cNvPr id="170802" name="Freeform 818"/>
                  <p:cNvSpPr>
                    <a:spLocks/>
                  </p:cNvSpPr>
                  <p:nvPr/>
                </p:nvSpPr>
                <p:spPr bwMode="auto">
                  <a:xfrm>
                    <a:off x="3131" y="2189"/>
                    <a:ext cx="6" cy="21"/>
                  </a:xfrm>
                  <a:custGeom>
                    <a:avLst/>
                    <a:gdLst>
                      <a:gd name="T0" fmla="*/ 0 w 23"/>
                      <a:gd name="T1" fmla="*/ 2 h 83"/>
                      <a:gd name="T2" fmla="*/ 0 w 23"/>
                      <a:gd name="T3" fmla="*/ 83 h 83"/>
                      <a:gd name="T4" fmla="*/ 23 w 23"/>
                      <a:gd name="T5" fmla="*/ 81 h 83"/>
                      <a:gd name="T6" fmla="*/ 23 w 23"/>
                      <a:gd name="T7" fmla="*/ 0 h 83"/>
                      <a:gd name="T8" fmla="*/ 0 w 23"/>
                      <a:gd name="T9" fmla="*/ 2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83">
                        <a:moveTo>
                          <a:pt x="0" y="2"/>
                        </a:moveTo>
                        <a:lnTo>
                          <a:pt x="0" y="83"/>
                        </a:lnTo>
                        <a:lnTo>
                          <a:pt x="23" y="81"/>
                        </a:lnTo>
                        <a:lnTo>
                          <a:pt x="23" y="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803" name="Freeform 819"/>
                  <p:cNvSpPr>
                    <a:spLocks/>
                  </p:cNvSpPr>
                  <p:nvPr/>
                </p:nvSpPr>
                <p:spPr bwMode="auto">
                  <a:xfrm>
                    <a:off x="3136" y="2189"/>
                    <a:ext cx="6" cy="21"/>
                  </a:xfrm>
                  <a:custGeom>
                    <a:avLst/>
                    <a:gdLst>
                      <a:gd name="T0" fmla="*/ 0 w 23"/>
                      <a:gd name="T1" fmla="*/ 2 h 83"/>
                      <a:gd name="T2" fmla="*/ 0 w 23"/>
                      <a:gd name="T3" fmla="*/ 83 h 83"/>
                      <a:gd name="T4" fmla="*/ 23 w 23"/>
                      <a:gd name="T5" fmla="*/ 81 h 83"/>
                      <a:gd name="T6" fmla="*/ 23 w 23"/>
                      <a:gd name="T7" fmla="*/ 0 h 83"/>
                      <a:gd name="T8" fmla="*/ 0 w 23"/>
                      <a:gd name="T9" fmla="*/ 2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83">
                        <a:moveTo>
                          <a:pt x="0" y="2"/>
                        </a:moveTo>
                        <a:lnTo>
                          <a:pt x="0" y="83"/>
                        </a:lnTo>
                        <a:lnTo>
                          <a:pt x="23" y="81"/>
                        </a:lnTo>
                        <a:lnTo>
                          <a:pt x="23" y="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804" name="Freeform 820"/>
                  <p:cNvSpPr>
                    <a:spLocks/>
                  </p:cNvSpPr>
                  <p:nvPr/>
                </p:nvSpPr>
                <p:spPr bwMode="auto">
                  <a:xfrm>
                    <a:off x="3142" y="2189"/>
                    <a:ext cx="6" cy="21"/>
                  </a:xfrm>
                  <a:custGeom>
                    <a:avLst/>
                    <a:gdLst>
                      <a:gd name="T0" fmla="*/ 0 w 22"/>
                      <a:gd name="T1" fmla="*/ 2 h 83"/>
                      <a:gd name="T2" fmla="*/ 0 w 22"/>
                      <a:gd name="T3" fmla="*/ 83 h 83"/>
                      <a:gd name="T4" fmla="*/ 22 w 22"/>
                      <a:gd name="T5" fmla="*/ 81 h 83"/>
                      <a:gd name="T6" fmla="*/ 22 w 22"/>
                      <a:gd name="T7" fmla="*/ 0 h 83"/>
                      <a:gd name="T8" fmla="*/ 0 w 22"/>
                      <a:gd name="T9" fmla="*/ 2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83">
                        <a:moveTo>
                          <a:pt x="0" y="2"/>
                        </a:moveTo>
                        <a:lnTo>
                          <a:pt x="0" y="83"/>
                        </a:lnTo>
                        <a:lnTo>
                          <a:pt x="22" y="81"/>
                        </a:lnTo>
                        <a:lnTo>
                          <a:pt x="22" y="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805" name="Freeform 821"/>
                  <p:cNvSpPr>
                    <a:spLocks/>
                  </p:cNvSpPr>
                  <p:nvPr/>
                </p:nvSpPr>
                <p:spPr bwMode="auto">
                  <a:xfrm>
                    <a:off x="3148" y="2189"/>
                    <a:ext cx="5" cy="21"/>
                  </a:xfrm>
                  <a:custGeom>
                    <a:avLst/>
                    <a:gdLst>
                      <a:gd name="T0" fmla="*/ 0 w 22"/>
                      <a:gd name="T1" fmla="*/ 2 h 83"/>
                      <a:gd name="T2" fmla="*/ 0 w 22"/>
                      <a:gd name="T3" fmla="*/ 83 h 83"/>
                      <a:gd name="T4" fmla="*/ 22 w 22"/>
                      <a:gd name="T5" fmla="*/ 81 h 83"/>
                      <a:gd name="T6" fmla="*/ 22 w 22"/>
                      <a:gd name="T7" fmla="*/ 0 h 83"/>
                      <a:gd name="T8" fmla="*/ 0 w 22"/>
                      <a:gd name="T9" fmla="*/ 2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83">
                        <a:moveTo>
                          <a:pt x="0" y="2"/>
                        </a:moveTo>
                        <a:lnTo>
                          <a:pt x="0" y="83"/>
                        </a:lnTo>
                        <a:lnTo>
                          <a:pt x="22" y="81"/>
                        </a:lnTo>
                        <a:lnTo>
                          <a:pt x="22" y="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  <p:grpSp>
              <p:nvGrpSpPr>
                <p:cNvPr id="170806" name="Group 822"/>
                <p:cNvGrpSpPr>
                  <a:grpSpLocks/>
                </p:cNvGrpSpPr>
                <p:nvPr/>
              </p:nvGrpSpPr>
              <p:grpSpPr bwMode="auto">
                <a:xfrm>
                  <a:off x="3153" y="2190"/>
                  <a:ext cx="22" cy="20"/>
                  <a:chOff x="3153" y="2190"/>
                  <a:chExt cx="22" cy="20"/>
                </a:xfrm>
              </p:grpSpPr>
              <p:sp>
                <p:nvSpPr>
                  <p:cNvPr id="170807" name="Freeform 823"/>
                  <p:cNvSpPr>
                    <a:spLocks/>
                  </p:cNvSpPr>
                  <p:nvPr/>
                </p:nvSpPr>
                <p:spPr bwMode="auto">
                  <a:xfrm>
                    <a:off x="3153" y="2190"/>
                    <a:ext cx="6" cy="20"/>
                  </a:xfrm>
                  <a:custGeom>
                    <a:avLst/>
                    <a:gdLst>
                      <a:gd name="T0" fmla="*/ 0 w 23"/>
                      <a:gd name="T1" fmla="*/ 1 h 82"/>
                      <a:gd name="T2" fmla="*/ 0 w 23"/>
                      <a:gd name="T3" fmla="*/ 82 h 82"/>
                      <a:gd name="T4" fmla="*/ 23 w 23"/>
                      <a:gd name="T5" fmla="*/ 81 h 82"/>
                      <a:gd name="T6" fmla="*/ 23 w 23"/>
                      <a:gd name="T7" fmla="*/ 0 h 82"/>
                      <a:gd name="T8" fmla="*/ 0 w 23"/>
                      <a:gd name="T9" fmla="*/ 1 h 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82">
                        <a:moveTo>
                          <a:pt x="0" y="1"/>
                        </a:moveTo>
                        <a:lnTo>
                          <a:pt x="0" y="82"/>
                        </a:lnTo>
                        <a:lnTo>
                          <a:pt x="23" y="81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808" name="Freeform 824"/>
                  <p:cNvSpPr>
                    <a:spLocks/>
                  </p:cNvSpPr>
                  <p:nvPr/>
                </p:nvSpPr>
                <p:spPr bwMode="auto">
                  <a:xfrm>
                    <a:off x="3159" y="2190"/>
                    <a:ext cx="5" cy="20"/>
                  </a:xfrm>
                  <a:custGeom>
                    <a:avLst/>
                    <a:gdLst>
                      <a:gd name="T0" fmla="*/ 0 w 23"/>
                      <a:gd name="T1" fmla="*/ 1 h 82"/>
                      <a:gd name="T2" fmla="*/ 0 w 23"/>
                      <a:gd name="T3" fmla="*/ 82 h 82"/>
                      <a:gd name="T4" fmla="*/ 23 w 23"/>
                      <a:gd name="T5" fmla="*/ 81 h 82"/>
                      <a:gd name="T6" fmla="*/ 23 w 23"/>
                      <a:gd name="T7" fmla="*/ 0 h 82"/>
                      <a:gd name="T8" fmla="*/ 0 w 23"/>
                      <a:gd name="T9" fmla="*/ 1 h 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82">
                        <a:moveTo>
                          <a:pt x="0" y="1"/>
                        </a:moveTo>
                        <a:lnTo>
                          <a:pt x="0" y="82"/>
                        </a:lnTo>
                        <a:lnTo>
                          <a:pt x="23" y="81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809" name="Freeform 825"/>
                  <p:cNvSpPr>
                    <a:spLocks/>
                  </p:cNvSpPr>
                  <p:nvPr/>
                </p:nvSpPr>
                <p:spPr bwMode="auto">
                  <a:xfrm>
                    <a:off x="3164" y="2190"/>
                    <a:ext cx="6" cy="20"/>
                  </a:xfrm>
                  <a:custGeom>
                    <a:avLst/>
                    <a:gdLst>
                      <a:gd name="T0" fmla="*/ 0 w 22"/>
                      <a:gd name="T1" fmla="*/ 1 h 82"/>
                      <a:gd name="T2" fmla="*/ 0 w 22"/>
                      <a:gd name="T3" fmla="*/ 82 h 82"/>
                      <a:gd name="T4" fmla="*/ 22 w 22"/>
                      <a:gd name="T5" fmla="*/ 81 h 82"/>
                      <a:gd name="T6" fmla="*/ 22 w 22"/>
                      <a:gd name="T7" fmla="*/ 0 h 82"/>
                      <a:gd name="T8" fmla="*/ 0 w 22"/>
                      <a:gd name="T9" fmla="*/ 1 h 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82">
                        <a:moveTo>
                          <a:pt x="0" y="1"/>
                        </a:moveTo>
                        <a:lnTo>
                          <a:pt x="0" y="82"/>
                        </a:lnTo>
                        <a:lnTo>
                          <a:pt x="22" y="81"/>
                        </a:lnTo>
                        <a:lnTo>
                          <a:pt x="22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810" name="Freeform 826"/>
                  <p:cNvSpPr>
                    <a:spLocks/>
                  </p:cNvSpPr>
                  <p:nvPr/>
                </p:nvSpPr>
                <p:spPr bwMode="auto">
                  <a:xfrm>
                    <a:off x="3170" y="2190"/>
                    <a:ext cx="5" cy="20"/>
                  </a:xfrm>
                  <a:custGeom>
                    <a:avLst/>
                    <a:gdLst>
                      <a:gd name="T0" fmla="*/ 0 w 22"/>
                      <a:gd name="T1" fmla="*/ 1 h 82"/>
                      <a:gd name="T2" fmla="*/ 0 w 22"/>
                      <a:gd name="T3" fmla="*/ 82 h 82"/>
                      <a:gd name="T4" fmla="*/ 22 w 22"/>
                      <a:gd name="T5" fmla="*/ 81 h 82"/>
                      <a:gd name="T6" fmla="*/ 22 w 22"/>
                      <a:gd name="T7" fmla="*/ 0 h 82"/>
                      <a:gd name="T8" fmla="*/ 0 w 22"/>
                      <a:gd name="T9" fmla="*/ 1 h 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82">
                        <a:moveTo>
                          <a:pt x="0" y="1"/>
                        </a:moveTo>
                        <a:lnTo>
                          <a:pt x="0" y="82"/>
                        </a:lnTo>
                        <a:lnTo>
                          <a:pt x="22" y="81"/>
                        </a:lnTo>
                        <a:lnTo>
                          <a:pt x="22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</p:grpSp>
          <p:grpSp>
            <p:nvGrpSpPr>
              <p:cNvPr id="170811" name="Group 827"/>
              <p:cNvGrpSpPr>
                <a:grpSpLocks/>
              </p:cNvGrpSpPr>
              <p:nvPr/>
            </p:nvGrpSpPr>
            <p:grpSpPr bwMode="auto">
              <a:xfrm>
                <a:off x="3175" y="2189"/>
                <a:ext cx="22" cy="21"/>
                <a:chOff x="3175" y="2189"/>
                <a:chExt cx="22" cy="21"/>
              </a:xfrm>
            </p:grpSpPr>
            <p:sp>
              <p:nvSpPr>
                <p:cNvPr id="170812" name="Freeform 828"/>
                <p:cNvSpPr>
                  <a:spLocks/>
                </p:cNvSpPr>
                <p:nvPr/>
              </p:nvSpPr>
              <p:spPr bwMode="auto">
                <a:xfrm>
                  <a:off x="3175" y="2189"/>
                  <a:ext cx="6" cy="21"/>
                </a:xfrm>
                <a:custGeom>
                  <a:avLst/>
                  <a:gdLst>
                    <a:gd name="T0" fmla="*/ 0 w 23"/>
                    <a:gd name="T1" fmla="*/ 2 h 83"/>
                    <a:gd name="T2" fmla="*/ 0 w 23"/>
                    <a:gd name="T3" fmla="*/ 83 h 83"/>
                    <a:gd name="T4" fmla="*/ 23 w 23"/>
                    <a:gd name="T5" fmla="*/ 81 h 83"/>
                    <a:gd name="T6" fmla="*/ 23 w 23"/>
                    <a:gd name="T7" fmla="*/ 0 h 83"/>
                    <a:gd name="T8" fmla="*/ 0 w 23"/>
                    <a:gd name="T9" fmla="*/ 2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83">
                      <a:moveTo>
                        <a:pt x="0" y="2"/>
                      </a:moveTo>
                      <a:lnTo>
                        <a:pt x="0" y="83"/>
                      </a:lnTo>
                      <a:lnTo>
                        <a:pt x="23" y="81"/>
                      </a:lnTo>
                      <a:lnTo>
                        <a:pt x="23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813" name="Freeform 829"/>
                <p:cNvSpPr>
                  <a:spLocks/>
                </p:cNvSpPr>
                <p:nvPr/>
              </p:nvSpPr>
              <p:spPr bwMode="auto">
                <a:xfrm>
                  <a:off x="3181" y="2189"/>
                  <a:ext cx="5" cy="21"/>
                </a:xfrm>
                <a:custGeom>
                  <a:avLst/>
                  <a:gdLst>
                    <a:gd name="T0" fmla="*/ 0 w 23"/>
                    <a:gd name="T1" fmla="*/ 2 h 83"/>
                    <a:gd name="T2" fmla="*/ 0 w 23"/>
                    <a:gd name="T3" fmla="*/ 83 h 83"/>
                    <a:gd name="T4" fmla="*/ 23 w 23"/>
                    <a:gd name="T5" fmla="*/ 81 h 83"/>
                    <a:gd name="T6" fmla="*/ 23 w 23"/>
                    <a:gd name="T7" fmla="*/ 0 h 83"/>
                    <a:gd name="T8" fmla="*/ 0 w 23"/>
                    <a:gd name="T9" fmla="*/ 2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83">
                      <a:moveTo>
                        <a:pt x="0" y="2"/>
                      </a:moveTo>
                      <a:lnTo>
                        <a:pt x="0" y="83"/>
                      </a:lnTo>
                      <a:lnTo>
                        <a:pt x="23" y="81"/>
                      </a:lnTo>
                      <a:lnTo>
                        <a:pt x="23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814" name="Freeform 830"/>
                <p:cNvSpPr>
                  <a:spLocks/>
                </p:cNvSpPr>
                <p:nvPr/>
              </p:nvSpPr>
              <p:spPr bwMode="auto">
                <a:xfrm>
                  <a:off x="3186" y="2189"/>
                  <a:ext cx="6" cy="21"/>
                </a:xfrm>
                <a:custGeom>
                  <a:avLst/>
                  <a:gdLst>
                    <a:gd name="T0" fmla="*/ 0 w 21"/>
                    <a:gd name="T1" fmla="*/ 2 h 83"/>
                    <a:gd name="T2" fmla="*/ 0 w 21"/>
                    <a:gd name="T3" fmla="*/ 83 h 83"/>
                    <a:gd name="T4" fmla="*/ 21 w 21"/>
                    <a:gd name="T5" fmla="*/ 81 h 83"/>
                    <a:gd name="T6" fmla="*/ 21 w 21"/>
                    <a:gd name="T7" fmla="*/ 0 h 83"/>
                    <a:gd name="T8" fmla="*/ 0 w 21"/>
                    <a:gd name="T9" fmla="*/ 2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" h="83">
                      <a:moveTo>
                        <a:pt x="0" y="2"/>
                      </a:moveTo>
                      <a:lnTo>
                        <a:pt x="0" y="83"/>
                      </a:lnTo>
                      <a:lnTo>
                        <a:pt x="21" y="81"/>
                      </a:lnTo>
                      <a:lnTo>
                        <a:pt x="21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815" name="Freeform 831"/>
                <p:cNvSpPr>
                  <a:spLocks/>
                </p:cNvSpPr>
                <p:nvPr/>
              </p:nvSpPr>
              <p:spPr bwMode="auto">
                <a:xfrm>
                  <a:off x="3192" y="2189"/>
                  <a:ext cx="5" cy="21"/>
                </a:xfrm>
                <a:custGeom>
                  <a:avLst/>
                  <a:gdLst>
                    <a:gd name="T0" fmla="*/ 0 w 23"/>
                    <a:gd name="T1" fmla="*/ 2 h 83"/>
                    <a:gd name="T2" fmla="*/ 0 w 23"/>
                    <a:gd name="T3" fmla="*/ 83 h 83"/>
                    <a:gd name="T4" fmla="*/ 23 w 23"/>
                    <a:gd name="T5" fmla="*/ 81 h 83"/>
                    <a:gd name="T6" fmla="*/ 23 w 23"/>
                    <a:gd name="T7" fmla="*/ 0 h 83"/>
                    <a:gd name="T8" fmla="*/ 0 w 23"/>
                    <a:gd name="T9" fmla="*/ 2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83">
                      <a:moveTo>
                        <a:pt x="0" y="2"/>
                      </a:moveTo>
                      <a:lnTo>
                        <a:pt x="0" y="83"/>
                      </a:lnTo>
                      <a:lnTo>
                        <a:pt x="23" y="81"/>
                      </a:lnTo>
                      <a:lnTo>
                        <a:pt x="23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</p:grpSp>
          <p:sp>
            <p:nvSpPr>
              <p:cNvPr id="170816" name="Freeform 832"/>
              <p:cNvSpPr>
                <a:spLocks/>
              </p:cNvSpPr>
              <p:nvPr/>
            </p:nvSpPr>
            <p:spPr bwMode="auto">
              <a:xfrm>
                <a:off x="3198" y="2189"/>
                <a:ext cx="6" cy="21"/>
              </a:xfrm>
              <a:custGeom>
                <a:avLst/>
                <a:gdLst>
                  <a:gd name="T0" fmla="*/ 0 w 23"/>
                  <a:gd name="T1" fmla="*/ 2 h 83"/>
                  <a:gd name="T2" fmla="*/ 0 w 23"/>
                  <a:gd name="T3" fmla="*/ 83 h 83"/>
                  <a:gd name="T4" fmla="*/ 23 w 23"/>
                  <a:gd name="T5" fmla="*/ 81 h 83"/>
                  <a:gd name="T6" fmla="*/ 23 w 23"/>
                  <a:gd name="T7" fmla="*/ 0 h 83"/>
                  <a:gd name="T8" fmla="*/ 0 w 23"/>
                  <a:gd name="T9" fmla="*/ 2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83">
                    <a:moveTo>
                      <a:pt x="0" y="2"/>
                    </a:moveTo>
                    <a:lnTo>
                      <a:pt x="0" y="83"/>
                    </a:lnTo>
                    <a:lnTo>
                      <a:pt x="23" y="81"/>
                    </a:lnTo>
                    <a:lnTo>
                      <a:pt x="23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A0A0A0"/>
              </a:solidFill>
              <a:ln w="4763">
                <a:solidFill>
                  <a:srgbClr val="20202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</p:grpSp>
        <p:grpSp>
          <p:nvGrpSpPr>
            <p:cNvPr id="170817" name="Group 833"/>
            <p:cNvGrpSpPr>
              <a:grpSpLocks/>
            </p:cNvGrpSpPr>
            <p:nvPr/>
          </p:nvGrpSpPr>
          <p:grpSpPr bwMode="auto">
            <a:xfrm>
              <a:off x="3041" y="2212"/>
              <a:ext cx="163" cy="206"/>
              <a:chOff x="3041" y="2212"/>
              <a:chExt cx="163" cy="206"/>
            </a:xfrm>
          </p:grpSpPr>
          <p:sp>
            <p:nvSpPr>
              <p:cNvPr id="170818" name="Rectangle 834"/>
              <p:cNvSpPr>
                <a:spLocks noChangeArrowheads="1"/>
              </p:cNvSpPr>
              <p:nvPr/>
            </p:nvSpPr>
            <p:spPr bwMode="auto">
              <a:xfrm>
                <a:off x="3041" y="2212"/>
                <a:ext cx="163" cy="206"/>
              </a:xfrm>
              <a:prstGeom prst="rect">
                <a:avLst/>
              </a:prstGeom>
              <a:solidFill>
                <a:srgbClr val="E0E0E0"/>
              </a:solidFill>
              <a:ln w="4763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819" name="Rectangle 835"/>
              <p:cNvSpPr>
                <a:spLocks noChangeArrowheads="1"/>
              </p:cNvSpPr>
              <p:nvPr/>
            </p:nvSpPr>
            <p:spPr bwMode="auto">
              <a:xfrm>
                <a:off x="3060" y="2233"/>
                <a:ext cx="34" cy="3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</p:grpSp>
        <p:grpSp>
          <p:nvGrpSpPr>
            <p:cNvPr id="170820" name="Group 836"/>
            <p:cNvGrpSpPr>
              <a:grpSpLocks/>
            </p:cNvGrpSpPr>
            <p:nvPr/>
          </p:nvGrpSpPr>
          <p:grpSpPr bwMode="auto">
            <a:xfrm>
              <a:off x="3042" y="2085"/>
              <a:ext cx="163" cy="102"/>
              <a:chOff x="3042" y="2085"/>
              <a:chExt cx="163" cy="102"/>
            </a:xfrm>
          </p:grpSpPr>
          <p:sp>
            <p:nvSpPr>
              <p:cNvPr id="170821" name="Rectangle 837"/>
              <p:cNvSpPr>
                <a:spLocks noChangeArrowheads="1"/>
              </p:cNvSpPr>
              <p:nvPr/>
            </p:nvSpPr>
            <p:spPr bwMode="auto">
              <a:xfrm>
                <a:off x="3042" y="2085"/>
                <a:ext cx="161" cy="102"/>
              </a:xfrm>
              <a:prstGeom prst="rect">
                <a:avLst/>
              </a:prstGeom>
              <a:solidFill>
                <a:srgbClr val="E0E0E0"/>
              </a:solidFill>
              <a:ln w="4763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822" name="Line 838"/>
              <p:cNvSpPr>
                <a:spLocks noChangeShapeType="1"/>
              </p:cNvSpPr>
              <p:nvPr/>
            </p:nvSpPr>
            <p:spPr bwMode="auto">
              <a:xfrm>
                <a:off x="3044" y="2135"/>
                <a:ext cx="161" cy="1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</p:grpSp>
        <p:grpSp>
          <p:nvGrpSpPr>
            <p:cNvPr id="170823" name="Group 839"/>
            <p:cNvGrpSpPr>
              <a:grpSpLocks/>
            </p:cNvGrpSpPr>
            <p:nvPr/>
          </p:nvGrpSpPr>
          <p:grpSpPr bwMode="auto">
            <a:xfrm>
              <a:off x="3038" y="2418"/>
              <a:ext cx="170" cy="122"/>
              <a:chOff x="3038" y="2418"/>
              <a:chExt cx="170" cy="122"/>
            </a:xfrm>
          </p:grpSpPr>
          <p:grpSp>
            <p:nvGrpSpPr>
              <p:cNvPr id="170824" name="Group 840"/>
              <p:cNvGrpSpPr>
                <a:grpSpLocks/>
              </p:cNvGrpSpPr>
              <p:nvPr/>
            </p:nvGrpSpPr>
            <p:grpSpPr bwMode="auto">
              <a:xfrm>
                <a:off x="3043" y="2520"/>
                <a:ext cx="159" cy="20"/>
                <a:chOff x="3043" y="2520"/>
                <a:chExt cx="159" cy="20"/>
              </a:xfrm>
            </p:grpSpPr>
            <p:sp>
              <p:nvSpPr>
                <p:cNvPr id="170825" name="Freeform 841"/>
                <p:cNvSpPr>
                  <a:spLocks/>
                </p:cNvSpPr>
                <p:nvPr/>
              </p:nvSpPr>
              <p:spPr bwMode="auto">
                <a:xfrm>
                  <a:off x="3043" y="2520"/>
                  <a:ext cx="5" cy="20"/>
                </a:xfrm>
                <a:custGeom>
                  <a:avLst/>
                  <a:gdLst>
                    <a:gd name="T0" fmla="*/ 0 w 20"/>
                    <a:gd name="T1" fmla="*/ 1 h 77"/>
                    <a:gd name="T2" fmla="*/ 0 w 20"/>
                    <a:gd name="T3" fmla="*/ 77 h 77"/>
                    <a:gd name="T4" fmla="*/ 20 w 20"/>
                    <a:gd name="T5" fmla="*/ 76 h 77"/>
                    <a:gd name="T6" fmla="*/ 20 w 20"/>
                    <a:gd name="T7" fmla="*/ 0 h 77"/>
                    <a:gd name="T8" fmla="*/ 0 w 20"/>
                    <a:gd name="T9" fmla="*/ 1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" h="77">
                      <a:moveTo>
                        <a:pt x="0" y="1"/>
                      </a:moveTo>
                      <a:lnTo>
                        <a:pt x="0" y="77"/>
                      </a:lnTo>
                      <a:lnTo>
                        <a:pt x="20" y="76"/>
                      </a:lnTo>
                      <a:lnTo>
                        <a:pt x="2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826" name="Freeform 842"/>
                <p:cNvSpPr>
                  <a:spLocks/>
                </p:cNvSpPr>
                <p:nvPr/>
              </p:nvSpPr>
              <p:spPr bwMode="auto">
                <a:xfrm>
                  <a:off x="3048" y="2520"/>
                  <a:ext cx="6" cy="20"/>
                </a:xfrm>
                <a:custGeom>
                  <a:avLst/>
                  <a:gdLst>
                    <a:gd name="T0" fmla="*/ 0 w 22"/>
                    <a:gd name="T1" fmla="*/ 1 h 77"/>
                    <a:gd name="T2" fmla="*/ 0 w 22"/>
                    <a:gd name="T3" fmla="*/ 77 h 77"/>
                    <a:gd name="T4" fmla="*/ 22 w 22"/>
                    <a:gd name="T5" fmla="*/ 76 h 77"/>
                    <a:gd name="T6" fmla="*/ 22 w 22"/>
                    <a:gd name="T7" fmla="*/ 0 h 77"/>
                    <a:gd name="T8" fmla="*/ 0 w 22"/>
                    <a:gd name="T9" fmla="*/ 1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77">
                      <a:moveTo>
                        <a:pt x="0" y="1"/>
                      </a:moveTo>
                      <a:lnTo>
                        <a:pt x="0" y="77"/>
                      </a:lnTo>
                      <a:lnTo>
                        <a:pt x="22" y="76"/>
                      </a:lnTo>
                      <a:lnTo>
                        <a:pt x="22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827" name="Freeform 843"/>
                <p:cNvSpPr>
                  <a:spLocks/>
                </p:cNvSpPr>
                <p:nvPr/>
              </p:nvSpPr>
              <p:spPr bwMode="auto">
                <a:xfrm>
                  <a:off x="3054" y="2520"/>
                  <a:ext cx="5" cy="20"/>
                </a:xfrm>
                <a:custGeom>
                  <a:avLst/>
                  <a:gdLst>
                    <a:gd name="T0" fmla="*/ 0 w 23"/>
                    <a:gd name="T1" fmla="*/ 1 h 77"/>
                    <a:gd name="T2" fmla="*/ 0 w 23"/>
                    <a:gd name="T3" fmla="*/ 77 h 77"/>
                    <a:gd name="T4" fmla="*/ 23 w 23"/>
                    <a:gd name="T5" fmla="*/ 76 h 77"/>
                    <a:gd name="T6" fmla="*/ 23 w 23"/>
                    <a:gd name="T7" fmla="*/ 0 h 77"/>
                    <a:gd name="T8" fmla="*/ 0 w 23"/>
                    <a:gd name="T9" fmla="*/ 1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77">
                      <a:moveTo>
                        <a:pt x="0" y="1"/>
                      </a:moveTo>
                      <a:lnTo>
                        <a:pt x="0" y="77"/>
                      </a:lnTo>
                      <a:lnTo>
                        <a:pt x="23" y="76"/>
                      </a:lnTo>
                      <a:lnTo>
                        <a:pt x="23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828" name="Freeform 844"/>
                <p:cNvSpPr>
                  <a:spLocks/>
                </p:cNvSpPr>
                <p:nvPr/>
              </p:nvSpPr>
              <p:spPr bwMode="auto">
                <a:xfrm>
                  <a:off x="3059" y="2520"/>
                  <a:ext cx="6" cy="20"/>
                </a:xfrm>
                <a:custGeom>
                  <a:avLst/>
                  <a:gdLst>
                    <a:gd name="T0" fmla="*/ 0 w 23"/>
                    <a:gd name="T1" fmla="*/ 1 h 77"/>
                    <a:gd name="T2" fmla="*/ 0 w 23"/>
                    <a:gd name="T3" fmla="*/ 77 h 77"/>
                    <a:gd name="T4" fmla="*/ 23 w 23"/>
                    <a:gd name="T5" fmla="*/ 76 h 77"/>
                    <a:gd name="T6" fmla="*/ 23 w 23"/>
                    <a:gd name="T7" fmla="*/ 0 h 77"/>
                    <a:gd name="T8" fmla="*/ 0 w 23"/>
                    <a:gd name="T9" fmla="*/ 1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77">
                      <a:moveTo>
                        <a:pt x="0" y="1"/>
                      </a:moveTo>
                      <a:lnTo>
                        <a:pt x="0" y="77"/>
                      </a:lnTo>
                      <a:lnTo>
                        <a:pt x="23" y="76"/>
                      </a:lnTo>
                      <a:lnTo>
                        <a:pt x="23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grpSp>
              <p:nvGrpSpPr>
                <p:cNvPr id="170829" name="Group 845"/>
                <p:cNvGrpSpPr>
                  <a:grpSpLocks/>
                </p:cNvGrpSpPr>
                <p:nvPr/>
              </p:nvGrpSpPr>
              <p:grpSpPr bwMode="auto">
                <a:xfrm>
                  <a:off x="3065" y="2521"/>
                  <a:ext cx="22" cy="19"/>
                  <a:chOff x="3065" y="2521"/>
                  <a:chExt cx="22" cy="19"/>
                </a:xfrm>
              </p:grpSpPr>
              <p:sp>
                <p:nvSpPr>
                  <p:cNvPr id="170830" name="Freeform 846"/>
                  <p:cNvSpPr>
                    <a:spLocks/>
                  </p:cNvSpPr>
                  <p:nvPr/>
                </p:nvSpPr>
                <p:spPr bwMode="auto">
                  <a:xfrm>
                    <a:off x="3065" y="2521"/>
                    <a:ext cx="5" cy="19"/>
                  </a:xfrm>
                  <a:custGeom>
                    <a:avLst/>
                    <a:gdLst>
                      <a:gd name="T0" fmla="*/ 0 w 20"/>
                      <a:gd name="T1" fmla="*/ 2 h 78"/>
                      <a:gd name="T2" fmla="*/ 0 w 20"/>
                      <a:gd name="T3" fmla="*/ 78 h 78"/>
                      <a:gd name="T4" fmla="*/ 20 w 20"/>
                      <a:gd name="T5" fmla="*/ 76 h 78"/>
                      <a:gd name="T6" fmla="*/ 20 w 20"/>
                      <a:gd name="T7" fmla="*/ 0 h 78"/>
                      <a:gd name="T8" fmla="*/ 0 w 20"/>
                      <a:gd name="T9" fmla="*/ 2 h 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0" h="78">
                        <a:moveTo>
                          <a:pt x="0" y="2"/>
                        </a:moveTo>
                        <a:lnTo>
                          <a:pt x="0" y="78"/>
                        </a:lnTo>
                        <a:lnTo>
                          <a:pt x="20" y="76"/>
                        </a:lnTo>
                        <a:lnTo>
                          <a:pt x="20" y="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831" name="Freeform 847"/>
                  <p:cNvSpPr>
                    <a:spLocks/>
                  </p:cNvSpPr>
                  <p:nvPr/>
                </p:nvSpPr>
                <p:spPr bwMode="auto">
                  <a:xfrm>
                    <a:off x="3070" y="2521"/>
                    <a:ext cx="6" cy="19"/>
                  </a:xfrm>
                  <a:custGeom>
                    <a:avLst/>
                    <a:gdLst>
                      <a:gd name="T0" fmla="*/ 0 w 23"/>
                      <a:gd name="T1" fmla="*/ 2 h 78"/>
                      <a:gd name="T2" fmla="*/ 0 w 23"/>
                      <a:gd name="T3" fmla="*/ 78 h 78"/>
                      <a:gd name="T4" fmla="*/ 23 w 23"/>
                      <a:gd name="T5" fmla="*/ 76 h 78"/>
                      <a:gd name="T6" fmla="*/ 23 w 23"/>
                      <a:gd name="T7" fmla="*/ 0 h 78"/>
                      <a:gd name="T8" fmla="*/ 0 w 23"/>
                      <a:gd name="T9" fmla="*/ 2 h 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78">
                        <a:moveTo>
                          <a:pt x="0" y="2"/>
                        </a:moveTo>
                        <a:lnTo>
                          <a:pt x="0" y="78"/>
                        </a:lnTo>
                        <a:lnTo>
                          <a:pt x="23" y="76"/>
                        </a:lnTo>
                        <a:lnTo>
                          <a:pt x="23" y="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832" name="Freeform 848"/>
                  <p:cNvSpPr>
                    <a:spLocks/>
                  </p:cNvSpPr>
                  <p:nvPr/>
                </p:nvSpPr>
                <p:spPr bwMode="auto">
                  <a:xfrm>
                    <a:off x="3076" y="2521"/>
                    <a:ext cx="5" cy="19"/>
                  </a:xfrm>
                  <a:custGeom>
                    <a:avLst/>
                    <a:gdLst>
                      <a:gd name="T0" fmla="*/ 0 w 22"/>
                      <a:gd name="T1" fmla="*/ 2 h 78"/>
                      <a:gd name="T2" fmla="*/ 0 w 22"/>
                      <a:gd name="T3" fmla="*/ 78 h 78"/>
                      <a:gd name="T4" fmla="*/ 22 w 22"/>
                      <a:gd name="T5" fmla="*/ 76 h 78"/>
                      <a:gd name="T6" fmla="*/ 22 w 22"/>
                      <a:gd name="T7" fmla="*/ 0 h 78"/>
                      <a:gd name="T8" fmla="*/ 0 w 22"/>
                      <a:gd name="T9" fmla="*/ 2 h 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78">
                        <a:moveTo>
                          <a:pt x="0" y="2"/>
                        </a:moveTo>
                        <a:lnTo>
                          <a:pt x="0" y="78"/>
                        </a:lnTo>
                        <a:lnTo>
                          <a:pt x="22" y="76"/>
                        </a:lnTo>
                        <a:lnTo>
                          <a:pt x="22" y="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833" name="Freeform 849"/>
                  <p:cNvSpPr>
                    <a:spLocks/>
                  </p:cNvSpPr>
                  <p:nvPr/>
                </p:nvSpPr>
                <p:spPr bwMode="auto">
                  <a:xfrm>
                    <a:off x="3081" y="2521"/>
                    <a:ext cx="6" cy="19"/>
                  </a:xfrm>
                  <a:custGeom>
                    <a:avLst/>
                    <a:gdLst>
                      <a:gd name="T0" fmla="*/ 0 w 22"/>
                      <a:gd name="T1" fmla="*/ 2 h 78"/>
                      <a:gd name="T2" fmla="*/ 0 w 22"/>
                      <a:gd name="T3" fmla="*/ 78 h 78"/>
                      <a:gd name="T4" fmla="*/ 22 w 22"/>
                      <a:gd name="T5" fmla="*/ 76 h 78"/>
                      <a:gd name="T6" fmla="*/ 22 w 22"/>
                      <a:gd name="T7" fmla="*/ 0 h 78"/>
                      <a:gd name="T8" fmla="*/ 0 w 22"/>
                      <a:gd name="T9" fmla="*/ 2 h 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78">
                        <a:moveTo>
                          <a:pt x="0" y="2"/>
                        </a:moveTo>
                        <a:lnTo>
                          <a:pt x="0" y="78"/>
                        </a:lnTo>
                        <a:lnTo>
                          <a:pt x="22" y="76"/>
                        </a:lnTo>
                        <a:lnTo>
                          <a:pt x="22" y="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  <p:grpSp>
              <p:nvGrpSpPr>
                <p:cNvPr id="170834" name="Group 850"/>
                <p:cNvGrpSpPr>
                  <a:grpSpLocks/>
                </p:cNvGrpSpPr>
                <p:nvPr/>
              </p:nvGrpSpPr>
              <p:grpSpPr bwMode="auto">
                <a:xfrm>
                  <a:off x="3087" y="2520"/>
                  <a:ext cx="44" cy="20"/>
                  <a:chOff x="3087" y="2520"/>
                  <a:chExt cx="44" cy="20"/>
                </a:xfrm>
              </p:grpSpPr>
              <p:grpSp>
                <p:nvGrpSpPr>
                  <p:cNvPr id="170835" name="Group 851"/>
                  <p:cNvGrpSpPr>
                    <a:grpSpLocks/>
                  </p:cNvGrpSpPr>
                  <p:nvPr/>
                </p:nvGrpSpPr>
                <p:grpSpPr bwMode="auto">
                  <a:xfrm>
                    <a:off x="3087" y="2520"/>
                    <a:ext cx="21" cy="20"/>
                    <a:chOff x="3087" y="2520"/>
                    <a:chExt cx="21" cy="20"/>
                  </a:xfrm>
                </p:grpSpPr>
                <p:sp>
                  <p:nvSpPr>
                    <p:cNvPr id="170836" name="Freeform 852"/>
                    <p:cNvSpPr>
                      <a:spLocks/>
                    </p:cNvSpPr>
                    <p:nvPr/>
                  </p:nvSpPr>
                  <p:spPr bwMode="auto">
                    <a:xfrm>
                      <a:off x="3087" y="2520"/>
                      <a:ext cx="5" cy="20"/>
                    </a:xfrm>
                    <a:custGeom>
                      <a:avLst/>
                      <a:gdLst>
                        <a:gd name="T0" fmla="*/ 0 w 21"/>
                        <a:gd name="T1" fmla="*/ 1 h 77"/>
                        <a:gd name="T2" fmla="*/ 0 w 21"/>
                        <a:gd name="T3" fmla="*/ 77 h 77"/>
                        <a:gd name="T4" fmla="*/ 21 w 21"/>
                        <a:gd name="T5" fmla="*/ 76 h 77"/>
                        <a:gd name="T6" fmla="*/ 21 w 21"/>
                        <a:gd name="T7" fmla="*/ 0 h 77"/>
                        <a:gd name="T8" fmla="*/ 0 w 21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1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1" y="76"/>
                          </a:lnTo>
                          <a:lnTo>
                            <a:pt x="21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837" name="Freeform 853"/>
                    <p:cNvSpPr>
                      <a:spLocks/>
                    </p:cNvSpPr>
                    <p:nvPr/>
                  </p:nvSpPr>
                  <p:spPr bwMode="auto">
                    <a:xfrm>
                      <a:off x="3092" y="2520"/>
                      <a:ext cx="5" cy="20"/>
                    </a:xfrm>
                    <a:custGeom>
                      <a:avLst/>
                      <a:gdLst>
                        <a:gd name="T0" fmla="*/ 0 w 23"/>
                        <a:gd name="T1" fmla="*/ 1 h 77"/>
                        <a:gd name="T2" fmla="*/ 0 w 23"/>
                        <a:gd name="T3" fmla="*/ 77 h 77"/>
                        <a:gd name="T4" fmla="*/ 23 w 23"/>
                        <a:gd name="T5" fmla="*/ 76 h 77"/>
                        <a:gd name="T6" fmla="*/ 23 w 23"/>
                        <a:gd name="T7" fmla="*/ 0 h 77"/>
                        <a:gd name="T8" fmla="*/ 0 w 23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838" name="Freeform 854"/>
                    <p:cNvSpPr>
                      <a:spLocks/>
                    </p:cNvSpPr>
                    <p:nvPr/>
                  </p:nvSpPr>
                  <p:spPr bwMode="auto">
                    <a:xfrm>
                      <a:off x="3097" y="2520"/>
                      <a:ext cx="6" cy="20"/>
                    </a:xfrm>
                    <a:custGeom>
                      <a:avLst/>
                      <a:gdLst>
                        <a:gd name="T0" fmla="*/ 0 w 22"/>
                        <a:gd name="T1" fmla="*/ 1 h 77"/>
                        <a:gd name="T2" fmla="*/ 0 w 22"/>
                        <a:gd name="T3" fmla="*/ 77 h 77"/>
                        <a:gd name="T4" fmla="*/ 22 w 22"/>
                        <a:gd name="T5" fmla="*/ 76 h 77"/>
                        <a:gd name="T6" fmla="*/ 22 w 22"/>
                        <a:gd name="T7" fmla="*/ 0 h 77"/>
                        <a:gd name="T8" fmla="*/ 0 w 22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839" name="Freeform 855"/>
                    <p:cNvSpPr>
                      <a:spLocks/>
                    </p:cNvSpPr>
                    <p:nvPr/>
                  </p:nvSpPr>
                  <p:spPr bwMode="auto">
                    <a:xfrm>
                      <a:off x="3103" y="2520"/>
                      <a:ext cx="5" cy="20"/>
                    </a:xfrm>
                    <a:custGeom>
                      <a:avLst/>
                      <a:gdLst>
                        <a:gd name="T0" fmla="*/ 0 w 22"/>
                        <a:gd name="T1" fmla="*/ 1 h 77"/>
                        <a:gd name="T2" fmla="*/ 0 w 22"/>
                        <a:gd name="T3" fmla="*/ 77 h 77"/>
                        <a:gd name="T4" fmla="*/ 22 w 22"/>
                        <a:gd name="T5" fmla="*/ 76 h 77"/>
                        <a:gd name="T6" fmla="*/ 22 w 22"/>
                        <a:gd name="T7" fmla="*/ 0 h 77"/>
                        <a:gd name="T8" fmla="*/ 0 w 22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</p:grpSp>
              <p:grpSp>
                <p:nvGrpSpPr>
                  <p:cNvPr id="170840" name="Group 856"/>
                  <p:cNvGrpSpPr>
                    <a:grpSpLocks/>
                  </p:cNvGrpSpPr>
                  <p:nvPr/>
                </p:nvGrpSpPr>
                <p:grpSpPr bwMode="auto">
                  <a:xfrm>
                    <a:off x="3109" y="2521"/>
                    <a:ext cx="22" cy="19"/>
                    <a:chOff x="3109" y="2521"/>
                    <a:chExt cx="22" cy="19"/>
                  </a:xfrm>
                </p:grpSpPr>
                <p:sp>
                  <p:nvSpPr>
                    <p:cNvPr id="170841" name="Freeform 857"/>
                    <p:cNvSpPr>
                      <a:spLocks/>
                    </p:cNvSpPr>
                    <p:nvPr/>
                  </p:nvSpPr>
                  <p:spPr bwMode="auto">
                    <a:xfrm>
                      <a:off x="3109" y="2521"/>
                      <a:ext cx="5" cy="19"/>
                    </a:xfrm>
                    <a:custGeom>
                      <a:avLst/>
                      <a:gdLst>
                        <a:gd name="T0" fmla="*/ 0 w 22"/>
                        <a:gd name="T1" fmla="*/ 2 h 78"/>
                        <a:gd name="T2" fmla="*/ 0 w 22"/>
                        <a:gd name="T3" fmla="*/ 78 h 78"/>
                        <a:gd name="T4" fmla="*/ 22 w 22"/>
                        <a:gd name="T5" fmla="*/ 76 h 78"/>
                        <a:gd name="T6" fmla="*/ 22 w 22"/>
                        <a:gd name="T7" fmla="*/ 0 h 78"/>
                        <a:gd name="T8" fmla="*/ 0 w 22"/>
                        <a:gd name="T9" fmla="*/ 2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8">
                          <a:moveTo>
                            <a:pt x="0" y="2"/>
                          </a:moveTo>
                          <a:lnTo>
                            <a:pt x="0" y="78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842" name="Freeform 858"/>
                    <p:cNvSpPr>
                      <a:spLocks/>
                    </p:cNvSpPr>
                    <p:nvPr/>
                  </p:nvSpPr>
                  <p:spPr bwMode="auto">
                    <a:xfrm>
                      <a:off x="3114" y="2521"/>
                      <a:ext cx="5" cy="19"/>
                    </a:xfrm>
                    <a:custGeom>
                      <a:avLst/>
                      <a:gdLst>
                        <a:gd name="T0" fmla="*/ 0 w 23"/>
                        <a:gd name="T1" fmla="*/ 2 h 78"/>
                        <a:gd name="T2" fmla="*/ 0 w 23"/>
                        <a:gd name="T3" fmla="*/ 78 h 78"/>
                        <a:gd name="T4" fmla="*/ 23 w 23"/>
                        <a:gd name="T5" fmla="*/ 76 h 78"/>
                        <a:gd name="T6" fmla="*/ 23 w 23"/>
                        <a:gd name="T7" fmla="*/ 0 h 78"/>
                        <a:gd name="T8" fmla="*/ 0 w 23"/>
                        <a:gd name="T9" fmla="*/ 2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8">
                          <a:moveTo>
                            <a:pt x="0" y="2"/>
                          </a:moveTo>
                          <a:lnTo>
                            <a:pt x="0" y="78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843" name="Freeform 859"/>
                    <p:cNvSpPr>
                      <a:spLocks/>
                    </p:cNvSpPr>
                    <p:nvPr/>
                  </p:nvSpPr>
                  <p:spPr bwMode="auto">
                    <a:xfrm>
                      <a:off x="3119" y="2521"/>
                      <a:ext cx="6" cy="19"/>
                    </a:xfrm>
                    <a:custGeom>
                      <a:avLst/>
                      <a:gdLst>
                        <a:gd name="T0" fmla="*/ 0 w 23"/>
                        <a:gd name="T1" fmla="*/ 2 h 78"/>
                        <a:gd name="T2" fmla="*/ 0 w 23"/>
                        <a:gd name="T3" fmla="*/ 78 h 78"/>
                        <a:gd name="T4" fmla="*/ 23 w 23"/>
                        <a:gd name="T5" fmla="*/ 76 h 78"/>
                        <a:gd name="T6" fmla="*/ 23 w 23"/>
                        <a:gd name="T7" fmla="*/ 0 h 78"/>
                        <a:gd name="T8" fmla="*/ 0 w 23"/>
                        <a:gd name="T9" fmla="*/ 2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8">
                          <a:moveTo>
                            <a:pt x="0" y="2"/>
                          </a:moveTo>
                          <a:lnTo>
                            <a:pt x="0" y="78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844" name="Freeform 860"/>
                    <p:cNvSpPr>
                      <a:spLocks/>
                    </p:cNvSpPr>
                    <p:nvPr/>
                  </p:nvSpPr>
                  <p:spPr bwMode="auto">
                    <a:xfrm>
                      <a:off x="3125" y="2521"/>
                      <a:ext cx="6" cy="19"/>
                    </a:xfrm>
                    <a:custGeom>
                      <a:avLst/>
                      <a:gdLst>
                        <a:gd name="T0" fmla="*/ 0 w 21"/>
                        <a:gd name="T1" fmla="*/ 2 h 78"/>
                        <a:gd name="T2" fmla="*/ 0 w 21"/>
                        <a:gd name="T3" fmla="*/ 78 h 78"/>
                        <a:gd name="T4" fmla="*/ 21 w 21"/>
                        <a:gd name="T5" fmla="*/ 76 h 78"/>
                        <a:gd name="T6" fmla="*/ 21 w 21"/>
                        <a:gd name="T7" fmla="*/ 0 h 78"/>
                        <a:gd name="T8" fmla="*/ 0 w 21"/>
                        <a:gd name="T9" fmla="*/ 2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1" h="78">
                          <a:moveTo>
                            <a:pt x="0" y="2"/>
                          </a:moveTo>
                          <a:lnTo>
                            <a:pt x="0" y="78"/>
                          </a:lnTo>
                          <a:lnTo>
                            <a:pt x="21" y="76"/>
                          </a:lnTo>
                          <a:lnTo>
                            <a:pt x="21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</p:grpSp>
            </p:grpSp>
            <p:grpSp>
              <p:nvGrpSpPr>
                <p:cNvPr id="170845" name="Group 861"/>
                <p:cNvGrpSpPr>
                  <a:grpSpLocks/>
                </p:cNvGrpSpPr>
                <p:nvPr/>
              </p:nvGrpSpPr>
              <p:grpSpPr bwMode="auto">
                <a:xfrm>
                  <a:off x="3131" y="2520"/>
                  <a:ext cx="43" cy="20"/>
                  <a:chOff x="3131" y="2520"/>
                  <a:chExt cx="43" cy="20"/>
                </a:xfrm>
              </p:grpSpPr>
              <p:grpSp>
                <p:nvGrpSpPr>
                  <p:cNvPr id="170846" name="Group 862"/>
                  <p:cNvGrpSpPr>
                    <a:grpSpLocks/>
                  </p:cNvGrpSpPr>
                  <p:nvPr/>
                </p:nvGrpSpPr>
                <p:grpSpPr bwMode="auto">
                  <a:xfrm>
                    <a:off x="3131" y="2520"/>
                    <a:ext cx="21" cy="20"/>
                    <a:chOff x="3131" y="2520"/>
                    <a:chExt cx="21" cy="20"/>
                  </a:xfrm>
                </p:grpSpPr>
                <p:sp>
                  <p:nvSpPr>
                    <p:cNvPr id="170847" name="Freeform 863"/>
                    <p:cNvSpPr>
                      <a:spLocks/>
                    </p:cNvSpPr>
                    <p:nvPr/>
                  </p:nvSpPr>
                  <p:spPr bwMode="auto">
                    <a:xfrm>
                      <a:off x="3131" y="2520"/>
                      <a:ext cx="5" cy="20"/>
                    </a:xfrm>
                    <a:custGeom>
                      <a:avLst/>
                      <a:gdLst>
                        <a:gd name="T0" fmla="*/ 0 w 22"/>
                        <a:gd name="T1" fmla="*/ 1 h 77"/>
                        <a:gd name="T2" fmla="*/ 0 w 22"/>
                        <a:gd name="T3" fmla="*/ 77 h 77"/>
                        <a:gd name="T4" fmla="*/ 22 w 22"/>
                        <a:gd name="T5" fmla="*/ 76 h 77"/>
                        <a:gd name="T6" fmla="*/ 22 w 22"/>
                        <a:gd name="T7" fmla="*/ 0 h 77"/>
                        <a:gd name="T8" fmla="*/ 0 w 22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848" name="Freeform 864"/>
                    <p:cNvSpPr>
                      <a:spLocks/>
                    </p:cNvSpPr>
                    <p:nvPr/>
                  </p:nvSpPr>
                  <p:spPr bwMode="auto">
                    <a:xfrm>
                      <a:off x="3136" y="2520"/>
                      <a:ext cx="5" cy="20"/>
                    </a:xfrm>
                    <a:custGeom>
                      <a:avLst/>
                      <a:gdLst>
                        <a:gd name="T0" fmla="*/ 0 w 23"/>
                        <a:gd name="T1" fmla="*/ 1 h 77"/>
                        <a:gd name="T2" fmla="*/ 0 w 23"/>
                        <a:gd name="T3" fmla="*/ 77 h 77"/>
                        <a:gd name="T4" fmla="*/ 23 w 23"/>
                        <a:gd name="T5" fmla="*/ 76 h 77"/>
                        <a:gd name="T6" fmla="*/ 23 w 23"/>
                        <a:gd name="T7" fmla="*/ 0 h 77"/>
                        <a:gd name="T8" fmla="*/ 0 w 23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849" name="Freeform 865"/>
                    <p:cNvSpPr>
                      <a:spLocks/>
                    </p:cNvSpPr>
                    <p:nvPr/>
                  </p:nvSpPr>
                  <p:spPr bwMode="auto">
                    <a:xfrm>
                      <a:off x="3141" y="2520"/>
                      <a:ext cx="6" cy="20"/>
                    </a:xfrm>
                    <a:custGeom>
                      <a:avLst/>
                      <a:gdLst>
                        <a:gd name="T0" fmla="*/ 0 w 22"/>
                        <a:gd name="T1" fmla="*/ 1 h 77"/>
                        <a:gd name="T2" fmla="*/ 0 w 22"/>
                        <a:gd name="T3" fmla="*/ 77 h 77"/>
                        <a:gd name="T4" fmla="*/ 22 w 22"/>
                        <a:gd name="T5" fmla="*/ 76 h 77"/>
                        <a:gd name="T6" fmla="*/ 22 w 22"/>
                        <a:gd name="T7" fmla="*/ 0 h 77"/>
                        <a:gd name="T8" fmla="*/ 0 w 22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850" name="Freeform 866"/>
                    <p:cNvSpPr>
                      <a:spLocks/>
                    </p:cNvSpPr>
                    <p:nvPr/>
                  </p:nvSpPr>
                  <p:spPr bwMode="auto">
                    <a:xfrm>
                      <a:off x="3147" y="2520"/>
                      <a:ext cx="5" cy="20"/>
                    </a:xfrm>
                    <a:custGeom>
                      <a:avLst/>
                      <a:gdLst>
                        <a:gd name="T0" fmla="*/ 0 w 22"/>
                        <a:gd name="T1" fmla="*/ 1 h 77"/>
                        <a:gd name="T2" fmla="*/ 0 w 22"/>
                        <a:gd name="T3" fmla="*/ 77 h 77"/>
                        <a:gd name="T4" fmla="*/ 22 w 22"/>
                        <a:gd name="T5" fmla="*/ 76 h 77"/>
                        <a:gd name="T6" fmla="*/ 22 w 22"/>
                        <a:gd name="T7" fmla="*/ 0 h 77"/>
                        <a:gd name="T8" fmla="*/ 0 w 22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</p:grpSp>
              <p:grpSp>
                <p:nvGrpSpPr>
                  <p:cNvPr id="170851" name="Group 867"/>
                  <p:cNvGrpSpPr>
                    <a:grpSpLocks/>
                  </p:cNvGrpSpPr>
                  <p:nvPr/>
                </p:nvGrpSpPr>
                <p:grpSpPr bwMode="auto">
                  <a:xfrm>
                    <a:off x="3153" y="2521"/>
                    <a:ext cx="21" cy="19"/>
                    <a:chOff x="3153" y="2521"/>
                    <a:chExt cx="21" cy="19"/>
                  </a:xfrm>
                </p:grpSpPr>
                <p:sp>
                  <p:nvSpPr>
                    <p:cNvPr id="170852" name="Freeform 868"/>
                    <p:cNvSpPr>
                      <a:spLocks/>
                    </p:cNvSpPr>
                    <p:nvPr/>
                  </p:nvSpPr>
                  <p:spPr bwMode="auto">
                    <a:xfrm>
                      <a:off x="3153" y="2521"/>
                      <a:ext cx="5" cy="19"/>
                    </a:xfrm>
                    <a:custGeom>
                      <a:avLst/>
                      <a:gdLst>
                        <a:gd name="T0" fmla="*/ 0 w 22"/>
                        <a:gd name="T1" fmla="*/ 2 h 78"/>
                        <a:gd name="T2" fmla="*/ 0 w 22"/>
                        <a:gd name="T3" fmla="*/ 78 h 78"/>
                        <a:gd name="T4" fmla="*/ 22 w 22"/>
                        <a:gd name="T5" fmla="*/ 76 h 78"/>
                        <a:gd name="T6" fmla="*/ 22 w 22"/>
                        <a:gd name="T7" fmla="*/ 0 h 78"/>
                        <a:gd name="T8" fmla="*/ 0 w 22"/>
                        <a:gd name="T9" fmla="*/ 2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8">
                          <a:moveTo>
                            <a:pt x="0" y="2"/>
                          </a:moveTo>
                          <a:lnTo>
                            <a:pt x="0" y="78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853" name="Freeform 869"/>
                    <p:cNvSpPr>
                      <a:spLocks/>
                    </p:cNvSpPr>
                    <p:nvPr/>
                  </p:nvSpPr>
                  <p:spPr bwMode="auto">
                    <a:xfrm>
                      <a:off x="3158" y="2521"/>
                      <a:ext cx="5" cy="19"/>
                    </a:xfrm>
                    <a:custGeom>
                      <a:avLst/>
                      <a:gdLst>
                        <a:gd name="T0" fmla="*/ 0 w 22"/>
                        <a:gd name="T1" fmla="*/ 2 h 78"/>
                        <a:gd name="T2" fmla="*/ 0 w 22"/>
                        <a:gd name="T3" fmla="*/ 78 h 78"/>
                        <a:gd name="T4" fmla="*/ 22 w 22"/>
                        <a:gd name="T5" fmla="*/ 76 h 78"/>
                        <a:gd name="T6" fmla="*/ 22 w 22"/>
                        <a:gd name="T7" fmla="*/ 0 h 78"/>
                        <a:gd name="T8" fmla="*/ 0 w 22"/>
                        <a:gd name="T9" fmla="*/ 2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8">
                          <a:moveTo>
                            <a:pt x="0" y="2"/>
                          </a:moveTo>
                          <a:lnTo>
                            <a:pt x="0" y="78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854" name="Freeform 870"/>
                    <p:cNvSpPr>
                      <a:spLocks/>
                    </p:cNvSpPr>
                    <p:nvPr/>
                  </p:nvSpPr>
                  <p:spPr bwMode="auto">
                    <a:xfrm>
                      <a:off x="3163" y="2521"/>
                      <a:ext cx="6" cy="19"/>
                    </a:xfrm>
                    <a:custGeom>
                      <a:avLst/>
                      <a:gdLst>
                        <a:gd name="T0" fmla="*/ 0 w 22"/>
                        <a:gd name="T1" fmla="*/ 2 h 78"/>
                        <a:gd name="T2" fmla="*/ 0 w 22"/>
                        <a:gd name="T3" fmla="*/ 78 h 78"/>
                        <a:gd name="T4" fmla="*/ 22 w 22"/>
                        <a:gd name="T5" fmla="*/ 76 h 78"/>
                        <a:gd name="T6" fmla="*/ 22 w 22"/>
                        <a:gd name="T7" fmla="*/ 0 h 78"/>
                        <a:gd name="T8" fmla="*/ 0 w 22"/>
                        <a:gd name="T9" fmla="*/ 2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8">
                          <a:moveTo>
                            <a:pt x="0" y="2"/>
                          </a:moveTo>
                          <a:lnTo>
                            <a:pt x="0" y="78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855" name="Freeform 871"/>
                    <p:cNvSpPr>
                      <a:spLocks/>
                    </p:cNvSpPr>
                    <p:nvPr/>
                  </p:nvSpPr>
                  <p:spPr bwMode="auto">
                    <a:xfrm>
                      <a:off x="3169" y="2521"/>
                      <a:ext cx="5" cy="19"/>
                    </a:xfrm>
                    <a:custGeom>
                      <a:avLst/>
                      <a:gdLst>
                        <a:gd name="T0" fmla="*/ 0 w 23"/>
                        <a:gd name="T1" fmla="*/ 2 h 78"/>
                        <a:gd name="T2" fmla="*/ 0 w 23"/>
                        <a:gd name="T3" fmla="*/ 78 h 78"/>
                        <a:gd name="T4" fmla="*/ 23 w 23"/>
                        <a:gd name="T5" fmla="*/ 76 h 78"/>
                        <a:gd name="T6" fmla="*/ 23 w 23"/>
                        <a:gd name="T7" fmla="*/ 0 h 78"/>
                        <a:gd name="T8" fmla="*/ 0 w 23"/>
                        <a:gd name="T9" fmla="*/ 2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8">
                          <a:moveTo>
                            <a:pt x="0" y="2"/>
                          </a:moveTo>
                          <a:lnTo>
                            <a:pt x="0" y="78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</p:grpSp>
            </p:grpSp>
            <p:grpSp>
              <p:nvGrpSpPr>
                <p:cNvPr id="170856" name="Group 872"/>
                <p:cNvGrpSpPr>
                  <a:grpSpLocks/>
                </p:cNvGrpSpPr>
                <p:nvPr/>
              </p:nvGrpSpPr>
              <p:grpSpPr bwMode="auto">
                <a:xfrm>
                  <a:off x="3174" y="2520"/>
                  <a:ext cx="22" cy="20"/>
                  <a:chOff x="3174" y="2520"/>
                  <a:chExt cx="22" cy="20"/>
                </a:xfrm>
              </p:grpSpPr>
              <p:sp>
                <p:nvSpPr>
                  <p:cNvPr id="170857" name="Freeform 873"/>
                  <p:cNvSpPr>
                    <a:spLocks/>
                  </p:cNvSpPr>
                  <p:nvPr/>
                </p:nvSpPr>
                <p:spPr bwMode="auto">
                  <a:xfrm>
                    <a:off x="3174" y="2520"/>
                    <a:ext cx="6" cy="20"/>
                  </a:xfrm>
                  <a:custGeom>
                    <a:avLst/>
                    <a:gdLst>
                      <a:gd name="T0" fmla="*/ 0 w 21"/>
                      <a:gd name="T1" fmla="*/ 1 h 77"/>
                      <a:gd name="T2" fmla="*/ 0 w 21"/>
                      <a:gd name="T3" fmla="*/ 77 h 77"/>
                      <a:gd name="T4" fmla="*/ 21 w 21"/>
                      <a:gd name="T5" fmla="*/ 76 h 77"/>
                      <a:gd name="T6" fmla="*/ 21 w 21"/>
                      <a:gd name="T7" fmla="*/ 0 h 77"/>
                      <a:gd name="T8" fmla="*/ 0 w 21"/>
                      <a:gd name="T9" fmla="*/ 1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1" h="77">
                        <a:moveTo>
                          <a:pt x="0" y="1"/>
                        </a:moveTo>
                        <a:lnTo>
                          <a:pt x="0" y="77"/>
                        </a:lnTo>
                        <a:lnTo>
                          <a:pt x="21" y="76"/>
                        </a:lnTo>
                        <a:lnTo>
                          <a:pt x="21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858" name="Freeform 874"/>
                  <p:cNvSpPr>
                    <a:spLocks/>
                  </p:cNvSpPr>
                  <p:nvPr/>
                </p:nvSpPr>
                <p:spPr bwMode="auto">
                  <a:xfrm>
                    <a:off x="3179" y="2520"/>
                    <a:ext cx="6" cy="20"/>
                  </a:xfrm>
                  <a:custGeom>
                    <a:avLst/>
                    <a:gdLst>
                      <a:gd name="T0" fmla="*/ 0 w 21"/>
                      <a:gd name="T1" fmla="*/ 1 h 77"/>
                      <a:gd name="T2" fmla="*/ 0 w 21"/>
                      <a:gd name="T3" fmla="*/ 77 h 77"/>
                      <a:gd name="T4" fmla="*/ 21 w 21"/>
                      <a:gd name="T5" fmla="*/ 76 h 77"/>
                      <a:gd name="T6" fmla="*/ 21 w 21"/>
                      <a:gd name="T7" fmla="*/ 0 h 77"/>
                      <a:gd name="T8" fmla="*/ 0 w 21"/>
                      <a:gd name="T9" fmla="*/ 1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1" h="77">
                        <a:moveTo>
                          <a:pt x="0" y="1"/>
                        </a:moveTo>
                        <a:lnTo>
                          <a:pt x="0" y="77"/>
                        </a:lnTo>
                        <a:lnTo>
                          <a:pt x="21" y="76"/>
                        </a:lnTo>
                        <a:lnTo>
                          <a:pt x="21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859" name="Freeform 875"/>
                  <p:cNvSpPr>
                    <a:spLocks/>
                  </p:cNvSpPr>
                  <p:nvPr/>
                </p:nvSpPr>
                <p:spPr bwMode="auto">
                  <a:xfrm>
                    <a:off x="3185" y="2520"/>
                    <a:ext cx="5" cy="20"/>
                  </a:xfrm>
                  <a:custGeom>
                    <a:avLst/>
                    <a:gdLst>
                      <a:gd name="T0" fmla="*/ 0 w 23"/>
                      <a:gd name="T1" fmla="*/ 1 h 77"/>
                      <a:gd name="T2" fmla="*/ 0 w 23"/>
                      <a:gd name="T3" fmla="*/ 77 h 77"/>
                      <a:gd name="T4" fmla="*/ 23 w 23"/>
                      <a:gd name="T5" fmla="*/ 76 h 77"/>
                      <a:gd name="T6" fmla="*/ 23 w 23"/>
                      <a:gd name="T7" fmla="*/ 0 h 77"/>
                      <a:gd name="T8" fmla="*/ 0 w 23"/>
                      <a:gd name="T9" fmla="*/ 1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77">
                        <a:moveTo>
                          <a:pt x="0" y="1"/>
                        </a:moveTo>
                        <a:lnTo>
                          <a:pt x="0" y="77"/>
                        </a:lnTo>
                        <a:lnTo>
                          <a:pt x="23" y="76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860" name="Freeform 876"/>
                  <p:cNvSpPr>
                    <a:spLocks/>
                  </p:cNvSpPr>
                  <p:nvPr/>
                </p:nvSpPr>
                <p:spPr bwMode="auto">
                  <a:xfrm>
                    <a:off x="3190" y="2520"/>
                    <a:ext cx="6" cy="20"/>
                  </a:xfrm>
                  <a:custGeom>
                    <a:avLst/>
                    <a:gdLst>
                      <a:gd name="T0" fmla="*/ 0 w 23"/>
                      <a:gd name="T1" fmla="*/ 1 h 77"/>
                      <a:gd name="T2" fmla="*/ 0 w 23"/>
                      <a:gd name="T3" fmla="*/ 77 h 77"/>
                      <a:gd name="T4" fmla="*/ 23 w 23"/>
                      <a:gd name="T5" fmla="*/ 76 h 77"/>
                      <a:gd name="T6" fmla="*/ 23 w 23"/>
                      <a:gd name="T7" fmla="*/ 0 h 77"/>
                      <a:gd name="T8" fmla="*/ 0 w 23"/>
                      <a:gd name="T9" fmla="*/ 1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77">
                        <a:moveTo>
                          <a:pt x="0" y="1"/>
                        </a:moveTo>
                        <a:lnTo>
                          <a:pt x="0" y="77"/>
                        </a:lnTo>
                        <a:lnTo>
                          <a:pt x="23" y="76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  <p:sp>
              <p:nvSpPr>
                <p:cNvPr id="170861" name="Freeform 877"/>
                <p:cNvSpPr>
                  <a:spLocks/>
                </p:cNvSpPr>
                <p:nvPr/>
              </p:nvSpPr>
              <p:spPr bwMode="auto">
                <a:xfrm>
                  <a:off x="3197" y="2520"/>
                  <a:ext cx="5" cy="20"/>
                </a:xfrm>
                <a:custGeom>
                  <a:avLst/>
                  <a:gdLst>
                    <a:gd name="T0" fmla="*/ 0 w 22"/>
                    <a:gd name="T1" fmla="*/ 1 h 77"/>
                    <a:gd name="T2" fmla="*/ 0 w 22"/>
                    <a:gd name="T3" fmla="*/ 77 h 77"/>
                    <a:gd name="T4" fmla="*/ 22 w 22"/>
                    <a:gd name="T5" fmla="*/ 76 h 77"/>
                    <a:gd name="T6" fmla="*/ 22 w 22"/>
                    <a:gd name="T7" fmla="*/ 0 h 77"/>
                    <a:gd name="T8" fmla="*/ 0 w 22"/>
                    <a:gd name="T9" fmla="*/ 1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77">
                      <a:moveTo>
                        <a:pt x="0" y="1"/>
                      </a:moveTo>
                      <a:lnTo>
                        <a:pt x="0" y="77"/>
                      </a:lnTo>
                      <a:lnTo>
                        <a:pt x="22" y="76"/>
                      </a:lnTo>
                      <a:lnTo>
                        <a:pt x="22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</p:grpSp>
          <p:grpSp>
            <p:nvGrpSpPr>
              <p:cNvPr id="170862" name="Group 878"/>
              <p:cNvGrpSpPr>
                <a:grpSpLocks/>
              </p:cNvGrpSpPr>
              <p:nvPr/>
            </p:nvGrpSpPr>
            <p:grpSpPr bwMode="auto">
              <a:xfrm>
                <a:off x="3038" y="2418"/>
                <a:ext cx="170" cy="102"/>
                <a:chOff x="3038" y="2418"/>
                <a:chExt cx="170" cy="102"/>
              </a:xfrm>
            </p:grpSpPr>
            <p:sp>
              <p:nvSpPr>
                <p:cNvPr id="170863" name="Freeform 879"/>
                <p:cNvSpPr>
                  <a:spLocks/>
                </p:cNvSpPr>
                <p:nvPr/>
              </p:nvSpPr>
              <p:spPr bwMode="auto">
                <a:xfrm>
                  <a:off x="3039" y="2429"/>
                  <a:ext cx="169" cy="9"/>
                </a:xfrm>
                <a:custGeom>
                  <a:avLst/>
                  <a:gdLst>
                    <a:gd name="T0" fmla="*/ 0 w 675"/>
                    <a:gd name="T1" fmla="*/ 18 h 38"/>
                    <a:gd name="T2" fmla="*/ 10 w 675"/>
                    <a:gd name="T3" fmla="*/ 38 h 38"/>
                    <a:gd name="T4" fmla="*/ 662 w 675"/>
                    <a:gd name="T5" fmla="*/ 38 h 38"/>
                    <a:gd name="T6" fmla="*/ 675 w 675"/>
                    <a:gd name="T7" fmla="*/ 18 h 38"/>
                    <a:gd name="T8" fmla="*/ 662 w 675"/>
                    <a:gd name="T9" fmla="*/ 0 h 38"/>
                    <a:gd name="T10" fmla="*/ 8 w 675"/>
                    <a:gd name="T11" fmla="*/ 0 h 38"/>
                    <a:gd name="T12" fmla="*/ 0 w 675"/>
                    <a:gd name="T13" fmla="*/ 18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5" h="38">
                      <a:moveTo>
                        <a:pt x="0" y="18"/>
                      </a:moveTo>
                      <a:lnTo>
                        <a:pt x="10" y="38"/>
                      </a:lnTo>
                      <a:lnTo>
                        <a:pt x="662" y="38"/>
                      </a:lnTo>
                      <a:lnTo>
                        <a:pt x="675" y="18"/>
                      </a:lnTo>
                      <a:lnTo>
                        <a:pt x="662" y="0"/>
                      </a:lnTo>
                      <a:lnTo>
                        <a:pt x="8" y="0"/>
                      </a:lnTo>
                      <a:lnTo>
                        <a:pt x="0" y="18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864" name="Freeform 880"/>
                <p:cNvSpPr>
                  <a:spLocks/>
                </p:cNvSpPr>
                <p:nvPr/>
              </p:nvSpPr>
              <p:spPr bwMode="auto">
                <a:xfrm>
                  <a:off x="3039" y="2452"/>
                  <a:ext cx="169" cy="10"/>
                </a:xfrm>
                <a:custGeom>
                  <a:avLst/>
                  <a:gdLst>
                    <a:gd name="T0" fmla="*/ 0 w 675"/>
                    <a:gd name="T1" fmla="*/ 19 h 40"/>
                    <a:gd name="T2" fmla="*/ 10 w 675"/>
                    <a:gd name="T3" fmla="*/ 40 h 40"/>
                    <a:gd name="T4" fmla="*/ 663 w 675"/>
                    <a:gd name="T5" fmla="*/ 40 h 40"/>
                    <a:gd name="T6" fmla="*/ 675 w 675"/>
                    <a:gd name="T7" fmla="*/ 19 h 40"/>
                    <a:gd name="T8" fmla="*/ 663 w 675"/>
                    <a:gd name="T9" fmla="*/ 0 h 40"/>
                    <a:gd name="T10" fmla="*/ 8 w 675"/>
                    <a:gd name="T11" fmla="*/ 0 h 40"/>
                    <a:gd name="T12" fmla="*/ 0 w 675"/>
                    <a:gd name="T13" fmla="*/ 19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5" h="40">
                      <a:moveTo>
                        <a:pt x="0" y="19"/>
                      </a:moveTo>
                      <a:lnTo>
                        <a:pt x="10" y="40"/>
                      </a:lnTo>
                      <a:lnTo>
                        <a:pt x="663" y="40"/>
                      </a:lnTo>
                      <a:lnTo>
                        <a:pt x="675" y="19"/>
                      </a:lnTo>
                      <a:lnTo>
                        <a:pt x="663" y="0"/>
                      </a:lnTo>
                      <a:lnTo>
                        <a:pt x="8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865" name="Freeform 881"/>
                <p:cNvSpPr>
                  <a:spLocks/>
                </p:cNvSpPr>
                <p:nvPr/>
              </p:nvSpPr>
              <p:spPr bwMode="auto">
                <a:xfrm>
                  <a:off x="3039" y="2475"/>
                  <a:ext cx="169" cy="10"/>
                </a:xfrm>
                <a:custGeom>
                  <a:avLst/>
                  <a:gdLst>
                    <a:gd name="T0" fmla="*/ 0 w 675"/>
                    <a:gd name="T1" fmla="*/ 20 h 39"/>
                    <a:gd name="T2" fmla="*/ 10 w 675"/>
                    <a:gd name="T3" fmla="*/ 39 h 39"/>
                    <a:gd name="T4" fmla="*/ 662 w 675"/>
                    <a:gd name="T5" fmla="*/ 39 h 39"/>
                    <a:gd name="T6" fmla="*/ 675 w 675"/>
                    <a:gd name="T7" fmla="*/ 20 h 39"/>
                    <a:gd name="T8" fmla="*/ 662 w 675"/>
                    <a:gd name="T9" fmla="*/ 0 h 39"/>
                    <a:gd name="T10" fmla="*/ 8 w 675"/>
                    <a:gd name="T11" fmla="*/ 0 h 39"/>
                    <a:gd name="T12" fmla="*/ 0 w 675"/>
                    <a:gd name="T13" fmla="*/ 20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5" h="39">
                      <a:moveTo>
                        <a:pt x="0" y="20"/>
                      </a:moveTo>
                      <a:lnTo>
                        <a:pt x="10" y="39"/>
                      </a:lnTo>
                      <a:lnTo>
                        <a:pt x="662" y="39"/>
                      </a:lnTo>
                      <a:lnTo>
                        <a:pt x="675" y="20"/>
                      </a:lnTo>
                      <a:lnTo>
                        <a:pt x="662" y="0"/>
                      </a:lnTo>
                      <a:lnTo>
                        <a:pt x="8" y="0"/>
                      </a:lnTo>
                      <a:lnTo>
                        <a:pt x="0" y="2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866" name="Freeform 882"/>
                <p:cNvSpPr>
                  <a:spLocks/>
                </p:cNvSpPr>
                <p:nvPr/>
              </p:nvSpPr>
              <p:spPr bwMode="auto">
                <a:xfrm>
                  <a:off x="3039" y="2499"/>
                  <a:ext cx="169" cy="9"/>
                </a:xfrm>
                <a:custGeom>
                  <a:avLst/>
                  <a:gdLst>
                    <a:gd name="T0" fmla="*/ 0 w 675"/>
                    <a:gd name="T1" fmla="*/ 19 h 38"/>
                    <a:gd name="T2" fmla="*/ 10 w 675"/>
                    <a:gd name="T3" fmla="*/ 38 h 38"/>
                    <a:gd name="T4" fmla="*/ 662 w 675"/>
                    <a:gd name="T5" fmla="*/ 38 h 38"/>
                    <a:gd name="T6" fmla="*/ 675 w 675"/>
                    <a:gd name="T7" fmla="*/ 19 h 38"/>
                    <a:gd name="T8" fmla="*/ 662 w 675"/>
                    <a:gd name="T9" fmla="*/ 0 h 38"/>
                    <a:gd name="T10" fmla="*/ 8 w 675"/>
                    <a:gd name="T11" fmla="*/ 0 h 38"/>
                    <a:gd name="T12" fmla="*/ 0 w 675"/>
                    <a:gd name="T13" fmla="*/ 19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5" h="38">
                      <a:moveTo>
                        <a:pt x="0" y="19"/>
                      </a:moveTo>
                      <a:lnTo>
                        <a:pt x="10" y="38"/>
                      </a:lnTo>
                      <a:lnTo>
                        <a:pt x="662" y="38"/>
                      </a:lnTo>
                      <a:lnTo>
                        <a:pt x="675" y="19"/>
                      </a:lnTo>
                      <a:lnTo>
                        <a:pt x="662" y="0"/>
                      </a:lnTo>
                      <a:lnTo>
                        <a:pt x="8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867" name="Freeform 883"/>
                <p:cNvSpPr>
                  <a:spLocks/>
                </p:cNvSpPr>
                <p:nvPr/>
              </p:nvSpPr>
              <p:spPr bwMode="auto">
                <a:xfrm>
                  <a:off x="3038" y="2433"/>
                  <a:ext cx="169" cy="5"/>
                </a:xfrm>
                <a:custGeom>
                  <a:avLst/>
                  <a:gdLst>
                    <a:gd name="T0" fmla="*/ 11 w 675"/>
                    <a:gd name="T1" fmla="*/ 19 h 19"/>
                    <a:gd name="T2" fmla="*/ 0 w 675"/>
                    <a:gd name="T3" fmla="*/ 0 h 19"/>
                    <a:gd name="T4" fmla="*/ 675 w 675"/>
                    <a:gd name="T5" fmla="*/ 0 h 19"/>
                    <a:gd name="T6" fmla="*/ 663 w 675"/>
                    <a:gd name="T7" fmla="*/ 19 h 19"/>
                    <a:gd name="T8" fmla="*/ 11 w 675"/>
                    <a:gd name="T9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5" h="19">
                      <a:moveTo>
                        <a:pt x="11" y="19"/>
                      </a:moveTo>
                      <a:lnTo>
                        <a:pt x="0" y="0"/>
                      </a:lnTo>
                      <a:lnTo>
                        <a:pt x="675" y="0"/>
                      </a:lnTo>
                      <a:lnTo>
                        <a:pt x="663" y="19"/>
                      </a:lnTo>
                      <a:lnTo>
                        <a:pt x="11" y="1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868" name="Freeform 884"/>
                <p:cNvSpPr>
                  <a:spLocks/>
                </p:cNvSpPr>
                <p:nvPr/>
              </p:nvSpPr>
              <p:spPr bwMode="auto">
                <a:xfrm>
                  <a:off x="3039" y="2457"/>
                  <a:ext cx="169" cy="5"/>
                </a:xfrm>
                <a:custGeom>
                  <a:avLst/>
                  <a:gdLst>
                    <a:gd name="T0" fmla="*/ 11 w 679"/>
                    <a:gd name="T1" fmla="*/ 21 h 21"/>
                    <a:gd name="T2" fmla="*/ 0 w 679"/>
                    <a:gd name="T3" fmla="*/ 0 h 21"/>
                    <a:gd name="T4" fmla="*/ 679 w 679"/>
                    <a:gd name="T5" fmla="*/ 0 h 21"/>
                    <a:gd name="T6" fmla="*/ 666 w 679"/>
                    <a:gd name="T7" fmla="*/ 21 h 21"/>
                    <a:gd name="T8" fmla="*/ 11 w 679"/>
                    <a:gd name="T9" fmla="*/ 2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9" h="21">
                      <a:moveTo>
                        <a:pt x="11" y="21"/>
                      </a:moveTo>
                      <a:lnTo>
                        <a:pt x="0" y="0"/>
                      </a:lnTo>
                      <a:lnTo>
                        <a:pt x="679" y="0"/>
                      </a:lnTo>
                      <a:lnTo>
                        <a:pt x="666" y="21"/>
                      </a:lnTo>
                      <a:lnTo>
                        <a:pt x="11" y="21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869" name="Freeform 885"/>
                <p:cNvSpPr>
                  <a:spLocks/>
                </p:cNvSpPr>
                <p:nvPr/>
              </p:nvSpPr>
              <p:spPr bwMode="auto">
                <a:xfrm>
                  <a:off x="3038" y="2481"/>
                  <a:ext cx="169" cy="4"/>
                </a:xfrm>
                <a:custGeom>
                  <a:avLst/>
                  <a:gdLst>
                    <a:gd name="T0" fmla="*/ 11 w 675"/>
                    <a:gd name="T1" fmla="*/ 17 h 17"/>
                    <a:gd name="T2" fmla="*/ 0 w 675"/>
                    <a:gd name="T3" fmla="*/ 0 h 17"/>
                    <a:gd name="T4" fmla="*/ 675 w 675"/>
                    <a:gd name="T5" fmla="*/ 0 h 17"/>
                    <a:gd name="T6" fmla="*/ 663 w 675"/>
                    <a:gd name="T7" fmla="*/ 17 h 17"/>
                    <a:gd name="T8" fmla="*/ 11 w 675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5" h="17">
                      <a:moveTo>
                        <a:pt x="11" y="17"/>
                      </a:moveTo>
                      <a:lnTo>
                        <a:pt x="0" y="0"/>
                      </a:lnTo>
                      <a:lnTo>
                        <a:pt x="675" y="0"/>
                      </a:lnTo>
                      <a:lnTo>
                        <a:pt x="663" y="17"/>
                      </a:lnTo>
                      <a:lnTo>
                        <a:pt x="11" y="17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870" name="Freeform 886"/>
                <p:cNvSpPr>
                  <a:spLocks/>
                </p:cNvSpPr>
                <p:nvPr/>
              </p:nvSpPr>
              <p:spPr bwMode="auto">
                <a:xfrm>
                  <a:off x="3039" y="2504"/>
                  <a:ext cx="168" cy="4"/>
                </a:xfrm>
                <a:custGeom>
                  <a:avLst/>
                  <a:gdLst>
                    <a:gd name="T0" fmla="*/ 10 w 674"/>
                    <a:gd name="T1" fmla="*/ 18 h 18"/>
                    <a:gd name="T2" fmla="*/ 0 w 674"/>
                    <a:gd name="T3" fmla="*/ 0 h 18"/>
                    <a:gd name="T4" fmla="*/ 674 w 674"/>
                    <a:gd name="T5" fmla="*/ 0 h 18"/>
                    <a:gd name="T6" fmla="*/ 662 w 674"/>
                    <a:gd name="T7" fmla="*/ 18 h 18"/>
                    <a:gd name="T8" fmla="*/ 10 w 674"/>
                    <a:gd name="T9" fmla="*/ 18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4" h="18">
                      <a:moveTo>
                        <a:pt x="10" y="18"/>
                      </a:moveTo>
                      <a:lnTo>
                        <a:pt x="0" y="0"/>
                      </a:lnTo>
                      <a:lnTo>
                        <a:pt x="674" y="0"/>
                      </a:lnTo>
                      <a:lnTo>
                        <a:pt x="662" y="18"/>
                      </a:lnTo>
                      <a:lnTo>
                        <a:pt x="10" y="18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871" name="Freeform 887"/>
                <p:cNvSpPr>
                  <a:spLocks/>
                </p:cNvSpPr>
                <p:nvPr/>
              </p:nvSpPr>
              <p:spPr bwMode="auto">
                <a:xfrm>
                  <a:off x="3038" y="2418"/>
                  <a:ext cx="170" cy="4"/>
                </a:xfrm>
                <a:custGeom>
                  <a:avLst/>
                  <a:gdLst>
                    <a:gd name="T0" fmla="*/ 9 w 678"/>
                    <a:gd name="T1" fmla="*/ 0 h 18"/>
                    <a:gd name="T2" fmla="*/ 0 w 678"/>
                    <a:gd name="T3" fmla="*/ 18 h 18"/>
                    <a:gd name="T4" fmla="*/ 678 w 678"/>
                    <a:gd name="T5" fmla="*/ 18 h 18"/>
                    <a:gd name="T6" fmla="*/ 667 w 678"/>
                    <a:gd name="T7" fmla="*/ 0 h 18"/>
                    <a:gd name="T8" fmla="*/ 9 w 678"/>
                    <a:gd name="T9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8" h="18">
                      <a:moveTo>
                        <a:pt x="9" y="0"/>
                      </a:moveTo>
                      <a:lnTo>
                        <a:pt x="0" y="18"/>
                      </a:lnTo>
                      <a:lnTo>
                        <a:pt x="678" y="18"/>
                      </a:lnTo>
                      <a:lnTo>
                        <a:pt x="667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872" name="Freeform 888"/>
                <p:cNvSpPr>
                  <a:spLocks/>
                </p:cNvSpPr>
                <p:nvPr/>
              </p:nvSpPr>
              <p:spPr bwMode="auto">
                <a:xfrm>
                  <a:off x="3038" y="2515"/>
                  <a:ext cx="168" cy="5"/>
                </a:xfrm>
                <a:custGeom>
                  <a:avLst/>
                  <a:gdLst>
                    <a:gd name="T0" fmla="*/ 9 w 672"/>
                    <a:gd name="T1" fmla="*/ 18 h 18"/>
                    <a:gd name="T2" fmla="*/ 0 w 672"/>
                    <a:gd name="T3" fmla="*/ 0 h 18"/>
                    <a:gd name="T4" fmla="*/ 672 w 672"/>
                    <a:gd name="T5" fmla="*/ 0 h 18"/>
                    <a:gd name="T6" fmla="*/ 662 w 672"/>
                    <a:gd name="T7" fmla="*/ 18 h 18"/>
                    <a:gd name="T8" fmla="*/ 9 w 672"/>
                    <a:gd name="T9" fmla="*/ 18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2" h="18">
                      <a:moveTo>
                        <a:pt x="9" y="18"/>
                      </a:moveTo>
                      <a:lnTo>
                        <a:pt x="0" y="0"/>
                      </a:lnTo>
                      <a:lnTo>
                        <a:pt x="672" y="0"/>
                      </a:lnTo>
                      <a:lnTo>
                        <a:pt x="662" y="18"/>
                      </a:lnTo>
                      <a:lnTo>
                        <a:pt x="9" y="18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873" name="Freeform 889"/>
                <p:cNvSpPr>
                  <a:spLocks/>
                </p:cNvSpPr>
                <p:nvPr/>
              </p:nvSpPr>
              <p:spPr bwMode="auto">
                <a:xfrm>
                  <a:off x="3039" y="2439"/>
                  <a:ext cx="168" cy="5"/>
                </a:xfrm>
                <a:custGeom>
                  <a:avLst/>
                  <a:gdLst>
                    <a:gd name="T0" fmla="*/ 9 w 673"/>
                    <a:gd name="T1" fmla="*/ 0 h 18"/>
                    <a:gd name="T2" fmla="*/ 0 w 673"/>
                    <a:gd name="T3" fmla="*/ 18 h 18"/>
                    <a:gd name="T4" fmla="*/ 673 w 673"/>
                    <a:gd name="T5" fmla="*/ 18 h 18"/>
                    <a:gd name="T6" fmla="*/ 661 w 673"/>
                    <a:gd name="T7" fmla="*/ 0 h 18"/>
                    <a:gd name="T8" fmla="*/ 9 w 673"/>
                    <a:gd name="T9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3" h="18">
                      <a:moveTo>
                        <a:pt x="9" y="0"/>
                      </a:moveTo>
                      <a:lnTo>
                        <a:pt x="0" y="18"/>
                      </a:lnTo>
                      <a:lnTo>
                        <a:pt x="673" y="18"/>
                      </a:lnTo>
                      <a:lnTo>
                        <a:pt x="661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874" name="Freeform 890"/>
                <p:cNvSpPr>
                  <a:spLocks/>
                </p:cNvSpPr>
                <p:nvPr/>
              </p:nvSpPr>
              <p:spPr bwMode="auto">
                <a:xfrm>
                  <a:off x="3040" y="2463"/>
                  <a:ext cx="168" cy="4"/>
                </a:xfrm>
                <a:custGeom>
                  <a:avLst/>
                  <a:gdLst>
                    <a:gd name="T0" fmla="*/ 9 w 672"/>
                    <a:gd name="T1" fmla="*/ 0 h 17"/>
                    <a:gd name="T2" fmla="*/ 0 w 672"/>
                    <a:gd name="T3" fmla="*/ 17 h 17"/>
                    <a:gd name="T4" fmla="*/ 672 w 672"/>
                    <a:gd name="T5" fmla="*/ 17 h 17"/>
                    <a:gd name="T6" fmla="*/ 661 w 672"/>
                    <a:gd name="T7" fmla="*/ 0 h 17"/>
                    <a:gd name="T8" fmla="*/ 9 w 672"/>
                    <a:gd name="T9" fmla="*/ 0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2" h="17">
                      <a:moveTo>
                        <a:pt x="9" y="0"/>
                      </a:moveTo>
                      <a:lnTo>
                        <a:pt x="0" y="17"/>
                      </a:lnTo>
                      <a:lnTo>
                        <a:pt x="672" y="17"/>
                      </a:lnTo>
                      <a:lnTo>
                        <a:pt x="661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875" name="Freeform 891"/>
                <p:cNvSpPr>
                  <a:spLocks/>
                </p:cNvSpPr>
                <p:nvPr/>
              </p:nvSpPr>
              <p:spPr bwMode="auto">
                <a:xfrm>
                  <a:off x="3038" y="2486"/>
                  <a:ext cx="169" cy="5"/>
                </a:xfrm>
                <a:custGeom>
                  <a:avLst/>
                  <a:gdLst>
                    <a:gd name="T0" fmla="*/ 11 w 675"/>
                    <a:gd name="T1" fmla="*/ 0 h 22"/>
                    <a:gd name="T2" fmla="*/ 0 w 675"/>
                    <a:gd name="T3" fmla="*/ 22 h 22"/>
                    <a:gd name="T4" fmla="*/ 675 w 675"/>
                    <a:gd name="T5" fmla="*/ 19 h 22"/>
                    <a:gd name="T6" fmla="*/ 663 w 675"/>
                    <a:gd name="T7" fmla="*/ 0 h 22"/>
                    <a:gd name="T8" fmla="*/ 11 w 675"/>
                    <a:gd name="T9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5" h="22">
                      <a:moveTo>
                        <a:pt x="11" y="0"/>
                      </a:moveTo>
                      <a:lnTo>
                        <a:pt x="0" y="22"/>
                      </a:lnTo>
                      <a:lnTo>
                        <a:pt x="675" y="19"/>
                      </a:lnTo>
                      <a:lnTo>
                        <a:pt x="663" y="0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876" name="Freeform 892"/>
                <p:cNvSpPr>
                  <a:spLocks/>
                </p:cNvSpPr>
                <p:nvPr/>
              </p:nvSpPr>
              <p:spPr bwMode="auto">
                <a:xfrm>
                  <a:off x="3038" y="2509"/>
                  <a:ext cx="168" cy="5"/>
                </a:xfrm>
                <a:custGeom>
                  <a:avLst/>
                  <a:gdLst>
                    <a:gd name="T0" fmla="*/ 9 w 671"/>
                    <a:gd name="T1" fmla="*/ 0 h 18"/>
                    <a:gd name="T2" fmla="*/ 0 w 671"/>
                    <a:gd name="T3" fmla="*/ 18 h 18"/>
                    <a:gd name="T4" fmla="*/ 671 w 671"/>
                    <a:gd name="T5" fmla="*/ 18 h 18"/>
                    <a:gd name="T6" fmla="*/ 661 w 671"/>
                    <a:gd name="T7" fmla="*/ 0 h 18"/>
                    <a:gd name="T8" fmla="*/ 9 w 671"/>
                    <a:gd name="T9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1" h="18">
                      <a:moveTo>
                        <a:pt x="9" y="0"/>
                      </a:moveTo>
                      <a:lnTo>
                        <a:pt x="0" y="18"/>
                      </a:lnTo>
                      <a:lnTo>
                        <a:pt x="671" y="18"/>
                      </a:lnTo>
                      <a:lnTo>
                        <a:pt x="661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877" name="Freeform 893"/>
                <p:cNvSpPr>
                  <a:spLocks/>
                </p:cNvSpPr>
                <p:nvPr/>
              </p:nvSpPr>
              <p:spPr bwMode="auto">
                <a:xfrm>
                  <a:off x="3040" y="2469"/>
                  <a:ext cx="168" cy="6"/>
                </a:xfrm>
                <a:custGeom>
                  <a:avLst/>
                  <a:gdLst>
                    <a:gd name="T0" fmla="*/ 9 w 671"/>
                    <a:gd name="T1" fmla="*/ 26 h 26"/>
                    <a:gd name="T2" fmla="*/ 0 w 671"/>
                    <a:gd name="T3" fmla="*/ 0 h 26"/>
                    <a:gd name="T4" fmla="*/ 671 w 671"/>
                    <a:gd name="T5" fmla="*/ 0 h 26"/>
                    <a:gd name="T6" fmla="*/ 660 w 671"/>
                    <a:gd name="T7" fmla="*/ 26 h 26"/>
                    <a:gd name="T8" fmla="*/ 9 w 671"/>
                    <a:gd name="T9" fmla="*/ 26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1" h="26">
                      <a:moveTo>
                        <a:pt x="9" y="26"/>
                      </a:moveTo>
                      <a:lnTo>
                        <a:pt x="0" y="0"/>
                      </a:lnTo>
                      <a:lnTo>
                        <a:pt x="671" y="0"/>
                      </a:lnTo>
                      <a:lnTo>
                        <a:pt x="660" y="26"/>
                      </a:lnTo>
                      <a:lnTo>
                        <a:pt x="9" y="26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878" name="Freeform 894"/>
                <p:cNvSpPr>
                  <a:spLocks/>
                </p:cNvSpPr>
                <p:nvPr/>
              </p:nvSpPr>
              <p:spPr bwMode="auto">
                <a:xfrm>
                  <a:off x="3038" y="2492"/>
                  <a:ext cx="169" cy="7"/>
                </a:xfrm>
                <a:custGeom>
                  <a:avLst/>
                  <a:gdLst>
                    <a:gd name="T0" fmla="*/ 9 w 675"/>
                    <a:gd name="T1" fmla="*/ 26 h 26"/>
                    <a:gd name="T2" fmla="*/ 0 w 675"/>
                    <a:gd name="T3" fmla="*/ 0 h 26"/>
                    <a:gd name="T4" fmla="*/ 675 w 675"/>
                    <a:gd name="T5" fmla="*/ 0 h 26"/>
                    <a:gd name="T6" fmla="*/ 662 w 675"/>
                    <a:gd name="T7" fmla="*/ 26 h 26"/>
                    <a:gd name="T8" fmla="*/ 9 w 675"/>
                    <a:gd name="T9" fmla="*/ 26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5" h="26">
                      <a:moveTo>
                        <a:pt x="9" y="26"/>
                      </a:moveTo>
                      <a:lnTo>
                        <a:pt x="0" y="0"/>
                      </a:lnTo>
                      <a:lnTo>
                        <a:pt x="675" y="0"/>
                      </a:lnTo>
                      <a:lnTo>
                        <a:pt x="662" y="26"/>
                      </a:lnTo>
                      <a:lnTo>
                        <a:pt x="9" y="26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879" name="Freeform 895"/>
                <p:cNvSpPr>
                  <a:spLocks/>
                </p:cNvSpPr>
                <p:nvPr/>
              </p:nvSpPr>
              <p:spPr bwMode="auto">
                <a:xfrm>
                  <a:off x="3039" y="2444"/>
                  <a:ext cx="168" cy="8"/>
                </a:xfrm>
                <a:custGeom>
                  <a:avLst/>
                  <a:gdLst>
                    <a:gd name="T0" fmla="*/ 8 w 672"/>
                    <a:gd name="T1" fmla="*/ 29 h 29"/>
                    <a:gd name="T2" fmla="*/ 0 w 672"/>
                    <a:gd name="T3" fmla="*/ 0 h 29"/>
                    <a:gd name="T4" fmla="*/ 672 w 672"/>
                    <a:gd name="T5" fmla="*/ 0 h 29"/>
                    <a:gd name="T6" fmla="*/ 662 w 672"/>
                    <a:gd name="T7" fmla="*/ 29 h 29"/>
                    <a:gd name="T8" fmla="*/ 8 w 672"/>
                    <a:gd name="T9" fmla="*/ 29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2" h="29">
                      <a:moveTo>
                        <a:pt x="8" y="29"/>
                      </a:moveTo>
                      <a:lnTo>
                        <a:pt x="0" y="0"/>
                      </a:lnTo>
                      <a:lnTo>
                        <a:pt x="672" y="0"/>
                      </a:lnTo>
                      <a:lnTo>
                        <a:pt x="662" y="29"/>
                      </a:lnTo>
                      <a:lnTo>
                        <a:pt x="8" y="29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880" name="Freeform 896"/>
                <p:cNvSpPr>
                  <a:spLocks/>
                </p:cNvSpPr>
                <p:nvPr/>
              </p:nvSpPr>
              <p:spPr bwMode="auto">
                <a:xfrm>
                  <a:off x="3039" y="2423"/>
                  <a:ext cx="167" cy="6"/>
                </a:xfrm>
                <a:custGeom>
                  <a:avLst/>
                  <a:gdLst>
                    <a:gd name="T0" fmla="*/ 8 w 669"/>
                    <a:gd name="T1" fmla="*/ 23 h 23"/>
                    <a:gd name="T2" fmla="*/ 0 w 669"/>
                    <a:gd name="T3" fmla="*/ 0 h 23"/>
                    <a:gd name="T4" fmla="*/ 669 w 669"/>
                    <a:gd name="T5" fmla="*/ 0 h 23"/>
                    <a:gd name="T6" fmla="*/ 660 w 669"/>
                    <a:gd name="T7" fmla="*/ 23 h 23"/>
                    <a:gd name="T8" fmla="*/ 8 w 669"/>
                    <a:gd name="T9" fmla="*/ 2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69" h="23">
                      <a:moveTo>
                        <a:pt x="8" y="23"/>
                      </a:moveTo>
                      <a:lnTo>
                        <a:pt x="0" y="0"/>
                      </a:lnTo>
                      <a:lnTo>
                        <a:pt x="669" y="0"/>
                      </a:lnTo>
                      <a:lnTo>
                        <a:pt x="660" y="23"/>
                      </a:lnTo>
                      <a:lnTo>
                        <a:pt x="8" y="23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</p:grpSp>
        </p:grpSp>
        <p:grpSp>
          <p:nvGrpSpPr>
            <p:cNvPr id="170881" name="Group 897"/>
            <p:cNvGrpSpPr>
              <a:grpSpLocks/>
            </p:cNvGrpSpPr>
            <p:nvPr/>
          </p:nvGrpSpPr>
          <p:grpSpPr bwMode="auto">
            <a:xfrm>
              <a:off x="3042" y="1982"/>
              <a:ext cx="162" cy="101"/>
              <a:chOff x="3042" y="1982"/>
              <a:chExt cx="162" cy="101"/>
            </a:xfrm>
          </p:grpSpPr>
          <p:grpSp>
            <p:nvGrpSpPr>
              <p:cNvPr id="170882" name="Group 898"/>
              <p:cNvGrpSpPr>
                <a:grpSpLocks/>
              </p:cNvGrpSpPr>
              <p:nvPr/>
            </p:nvGrpSpPr>
            <p:grpSpPr bwMode="auto">
              <a:xfrm>
                <a:off x="3042" y="1982"/>
                <a:ext cx="162" cy="101"/>
                <a:chOff x="3042" y="1982"/>
                <a:chExt cx="162" cy="101"/>
              </a:xfrm>
            </p:grpSpPr>
            <p:sp>
              <p:nvSpPr>
                <p:cNvPr id="170883" name="Rectangle 899"/>
                <p:cNvSpPr>
                  <a:spLocks noChangeArrowheads="1"/>
                </p:cNvSpPr>
                <p:nvPr/>
              </p:nvSpPr>
              <p:spPr bwMode="auto">
                <a:xfrm>
                  <a:off x="3042" y="1982"/>
                  <a:ext cx="161" cy="101"/>
                </a:xfrm>
                <a:prstGeom prst="rect">
                  <a:avLst/>
                </a:prstGeom>
                <a:solidFill>
                  <a:srgbClr val="C0C0C0"/>
                </a:solidFill>
                <a:ln w="4763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884" name="Line 900"/>
                <p:cNvSpPr>
                  <a:spLocks noChangeShapeType="1"/>
                </p:cNvSpPr>
                <p:nvPr/>
              </p:nvSpPr>
              <p:spPr bwMode="auto">
                <a:xfrm>
                  <a:off x="3043" y="2032"/>
                  <a:ext cx="161" cy="1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</p:grpSp>
          <p:grpSp>
            <p:nvGrpSpPr>
              <p:cNvPr id="170885" name="Group 901"/>
              <p:cNvGrpSpPr>
                <a:grpSpLocks/>
              </p:cNvGrpSpPr>
              <p:nvPr/>
            </p:nvGrpSpPr>
            <p:grpSpPr bwMode="auto">
              <a:xfrm>
                <a:off x="3046" y="1987"/>
                <a:ext cx="154" cy="84"/>
                <a:chOff x="3046" y="1987"/>
                <a:chExt cx="154" cy="84"/>
              </a:xfrm>
            </p:grpSpPr>
            <p:sp>
              <p:nvSpPr>
                <p:cNvPr id="170886" name="Rectangle 902"/>
                <p:cNvSpPr>
                  <a:spLocks noChangeArrowheads="1"/>
                </p:cNvSpPr>
                <p:nvPr/>
              </p:nvSpPr>
              <p:spPr bwMode="auto">
                <a:xfrm>
                  <a:off x="3107" y="1987"/>
                  <a:ext cx="49" cy="38"/>
                </a:xfrm>
                <a:prstGeom prst="rect">
                  <a:avLst/>
                </a:pr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887" name="Rectangle 903"/>
                <p:cNvSpPr>
                  <a:spLocks noChangeArrowheads="1"/>
                </p:cNvSpPr>
                <p:nvPr/>
              </p:nvSpPr>
              <p:spPr bwMode="auto">
                <a:xfrm>
                  <a:off x="3046" y="1998"/>
                  <a:ext cx="154" cy="4"/>
                </a:xfrm>
                <a:prstGeom prst="rect">
                  <a:avLst/>
                </a:pr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888" name="Freeform 904"/>
                <p:cNvSpPr>
                  <a:spLocks/>
                </p:cNvSpPr>
                <p:nvPr/>
              </p:nvSpPr>
              <p:spPr bwMode="auto">
                <a:xfrm>
                  <a:off x="3107" y="1987"/>
                  <a:ext cx="48" cy="9"/>
                </a:xfrm>
                <a:custGeom>
                  <a:avLst/>
                  <a:gdLst>
                    <a:gd name="T0" fmla="*/ 0 w 192"/>
                    <a:gd name="T1" fmla="*/ 30 h 35"/>
                    <a:gd name="T2" fmla="*/ 20 w 192"/>
                    <a:gd name="T3" fmla="*/ 13 h 35"/>
                    <a:gd name="T4" fmla="*/ 171 w 192"/>
                    <a:gd name="T5" fmla="*/ 13 h 35"/>
                    <a:gd name="T6" fmla="*/ 192 w 192"/>
                    <a:gd name="T7" fmla="*/ 35 h 35"/>
                    <a:gd name="T8" fmla="*/ 192 w 192"/>
                    <a:gd name="T9" fmla="*/ 0 h 35"/>
                    <a:gd name="T10" fmla="*/ 0 w 192"/>
                    <a:gd name="T11" fmla="*/ 0 h 35"/>
                    <a:gd name="T12" fmla="*/ 0 w 192"/>
                    <a:gd name="T13" fmla="*/ 30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2" h="35">
                      <a:moveTo>
                        <a:pt x="0" y="30"/>
                      </a:moveTo>
                      <a:lnTo>
                        <a:pt x="20" y="13"/>
                      </a:lnTo>
                      <a:lnTo>
                        <a:pt x="171" y="13"/>
                      </a:lnTo>
                      <a:lnTo>
                        <a:pt x="192" y="35"/>
                      </a:lnTo>
                      <a:lnTo>
                        <a:pt x="192" y="0"/>
                      </a:lnTo>
                      <a:lnTo>
                        <a:pt x="0" y="0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889" name="Rectangle 905"/>
                <p:cNvSpPr>
                  <a:spLocks noChangeArrowheads="1"/>
                </p:cNvSpPr>
                <p:nvPr/>
              </p:nvSpPr>
              <p:spPr bwMode="auto">
                <a:xfrm>
                  <a:off x="3054" y="1989"/>
                  <a:ext cx="14" cy="5"/>
                </a:xfrm>
                <a:prstGeom prst="rect">
                  <a:avLst/>
                </a:pr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890" name="Rectangle 906"/>
                <p:cNvSpPr>
                  <a:spLocks noChangeArrowheads="1"/>
                </p:cNvSpPr>
                <p:nvPr/>
              </p:nvSpPr>
              <p:spPr bwMode="auto">
                <a:xfrm>
                  <a:off x="3066" y="2041"/>
                  <a:ext cx="112" cy="30"/>
                </a:xfrm>
                <a:prstGeom prst="rect">
                  <a:avLst/>
                </a:pr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891" name="Freeform 907"/>
                <p:cNvSpPr>
                  <a:spLocks/>
                </p:cNvSpPr>
                <p:nvPr/>
              </p:nvSpPr>
              <p:spPr bwMode="auto">
                <a:xfrm>
                  <a:off x="3071" y="2041"/>
                  <a:ext cx="101" cy="11"/>
                </a:xfrm>
                <a:custGeom>
                  <a:avLst/>
                  <a:gdLst>
                    <a:gd name="T0" fmla="*/ 120 w 405"/>
                    <a:gd name="T1" fmla="*/ 0 h 42"/>
                    <a:gd name="T2" fmla="*/ 270 w 405"/>
                    <a:gd name="T3" fmla="*/ 0 h 42"/>
                    <a:gd name="T4" fmla="*/ 275 w 405"/>
                    <a:gd name="T5" fmla="*/ 22 h 42"/>
                    <a:gd name="T6" fmla="*/ 405 w 405"/>
                    <a:gd name="T7" fmla="*/ 22 h 42"/>
                    <a:gd name="T8" fmla="*/ 405 w 405"/>
                    <a:gd name="T9" fmla="*/ 42 h 42"/>
                    <a:gd name="T10" fmla="*/ 0 w 405"/>
                    <a:gd name="T11" fmla="*/ 42 h 42"/>
                    <a:gd name="T12" fmla="*/ 0 w 405"/>
                    <a:gd name="T13" fmla="*/ 21 h 42"/>
                    <a:gd name="T14" fmla="*/ 115 w 405"/>
                    <a:gd name="T15" fmla="*/ 21 h 42"/>
                    <a:gd name="T16" fmla="*/ 120 w 405"/>
                    <a:gd name="T17" fmla="*/ 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05" h="42">
                      <a:moveTo>
                        <a:pt x="120" y="0"/>
                      </a:moveTo>
                      <a:lnTo>
                        <a:pt x="270" y="0"/>
                      </a:lnTo>
                      <a:lnTo>
                        <a:pt x="275" y="22"/>
                      </a:lnTo>
                      <a:lnTo>
                        <a:pt x="405" y="22"/>
                      </a:lnTo>
                      <a:lnTo>
                        <a:pt x="405" y="42"/>
                      </a:lnTo>
                      <a:lnTo>
                        <a:pt x="0" y="42"/>
                      </a:lnTo>
                      <a:lnTo>
                        <a:pt x="0" y="21"/>
                      </a:lnTo>
                      <a:lnTo>
                        <a:pt x="115" y="21"/>
                      </a:lnTo>
                      <a:lnTo>
                        <a:pt x="120" y="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892" name="Rectangle 908"/>
                <p:cNvSpPr>
                  <a:spLocks noChangeArrowheads="1"/>
                </p:cNvSpPr>
                <p:nvPr/>
              </p:nvSpPr>
              <p:spPr bwMode="auto">
                <a:xfrm>
                  <a:off x="3084" y="2065"/>
                  <a:ext cx="6" cy="2"/>
                </a:xfrm>
                <a:prstGeom prst="rect">
                  <a:avLst/>
                </a:pr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893" name="Freeform 909"/>
                <p:cNvSpPr>
                  <a:spLocks/>
                </p:cNvSpPr>
                <p:nvPr/>
              </p:nvSpPr>
              <p:spPr bwMode="auto">
                <a:xfrm>
                  <a:off x="3096" y="2055"/>
                  <a:ext cx="53" cy="14"/>
                </a:xfrm>
                <a:custGeom>
                  <a:avLst/>
                  <a:gdLst>
                    <a:gd name="T0" fmla="*/ 44 w 212"/>
                    <a:gd name="T1" fmla="*/ 0 h 55"/>
                    <a:gd name="T2" fmla="*/ 165 w 212"/>
                    <a:gd name="T3" fmla="*/ 0 h 55"/>
                    <a:gd name="T4" fmla="*/ 212 w 212"/>
                    <a:gd name="T5" fmla="*/ 55 h 55"/>
                    <a:gd name="T6" fmla="*/ 0 w 212"/>
                    <a:gd name="T7" fmla="*/ 55 h 55"/>
                    <a:gd name="T8" fmla="*/ 44 w 212"/>
                    <a:gd name="T9" fmla="*/ 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2" h="55">
                      <a:moveTo>
                        <a:pt x="44" y="0"/>
                      </a:moveTo>
                      <a:lnTo>
                        <a:pt x="165" y="0"/>
                      </a:lnTo>
                      <a:lnTo>
                        <a:pt x="212" y="55"/>
                      </a:lnTo>
                      <a:lnTo>
                        <a:pt x="0" y="55"/>
                      </a:lnTo>
                      <a:lnTo>
                        <a:pt x="44" y="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894" name="Rectangle 910"/>
                <p:cNvSpPr>
                  <a:spLocks noChangeArrowheads="1"/>
                </p:cNvSpPr>
                <p:nvPr/>
              </p:nvSpPr>
              <p:spPr bwMode="auto">
                <a:xfrm>
                  <a:off x="3151" y="2059"/>
                  <a:ext cx="11" cy="8"/>
                </a:xfrm>
                <a:prstGeom prst="rect">
                  <a:avLst/>
                </a:pr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grpSp>
              <p:nvGrpSpPr>
                <p:cNvPr id="170895" name="Group 911"/>
                <p:cNvGrpSpPr>
                  <a:grpSpLocks/>
                </p:cNvGrpSpPr>
                <p:nvPr/>
              </p:nvGrpSpPr>
              <p:grpSpPr bwMode="auto">
                <a:xfrm>
                  <a:off x="3157" y="1988"/>
                  <a:ext cx="38" cy="8"/>
                  <a:chOff x="3157" y="1988"/>
                  <a:chExt cx="38" cy="8"/>
                </a:xfrm>
              </p:grpSpPr>
              <p:sp>
                <p:nvSpPr>
                  <p:cNvPr id="170896" name="Oval 912"/>
                  <p:cNvSpPr>
                    <a:spLocks noChangeArrowheads="1"/>
                  </p:cNvSpPr>
                  <p:nvPr/>
                </p:nvSpPr>
                <p:spPr bwMode="auto">
                  <a:xfrm>
                    <a:off x="3157" y="1988"/>
                    <a:ext cx="15" cy="8"/>
                  </a:xfrm>
                  <a:prstGeom prst="ellipse">
                    <a:avLst/>
                  </a:prstGeom>
                  <a:solidFill>
                    <a:srgbClr val="202020"/>
                  </a:solidFill>
                  <a:ln w="4763">
                    <a:solidFill>
                      <a:srgbClr val="20202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897" name="Freeform 913"/>
                  <p:cNvSpPr>
                    <a:spLocks/>
                  </p:cNvSpPr>
                  <p:nvPr/>
                </p:nvSpPr>
                <p:spPr bwMode="auto">
                  <a:xfrm>
                    <a:off x="3165" y="1989"/>
                    <a:ext cx="30" cy="7"/>
                  </a:xfrm>
                  <a:custGeom>
                    <a:avLst/>
                    <a:gdLst>
                      <a:gd name="T0" fmla="*/ 8 w 120"/>
                      <a:gd name="T1" fmla="*/ 12 h 28"/>
                      <a:gd name="T2" fmla="*/ 120 w 120"/>
                      <a:gd name="T3" fmla="*/ 0 h 28"/>
                      <a:gd name="T4" fmla="*/ 120 w 120"/>
                      <a:gd name="T5" fmla="*/ 14 h 28"/>
                      <a:gd name="T6" fmla="*/ 0 w 120"/>
                      <a:gd name="T7" fmla="*/ 28 h 28"/>
                      <a:gd name="T8" fmla="*/ 8 w 120"/>
                      <a:gd name="T9" fmla="*/ 12 h 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0" h="28">
                        <a:moveTo>
                          <a:pt x="8" y="12"/>
                        </a:moveTo>
                        <a:lnTo>
                          <a:pt x="120" y="0"/>
                        </a:lnTo>
                        <a:lnTo>
                          <a:pt x="120" y="14"/>
                        </a:lnTo>
                        <a:lnTo>
                          <a:pt x="0" y="28"/>
                        </a:lnTo>
                        <a:lnTo>
                          <a:pt x="8" y="12"/>
                        </a:lnTo>
                        <a:close/>
                      </a:path>
                    </a:pathLst>
                  </a:custGeom>
                  <a:solidFill>
                    <a:srgbClr val="20202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  <p:grpSp>
              <p:nvGrpSpPr>
                <p:cNvPr id="170898" name="Group 914"/>
                <p:cNvGrpSpPr>
                  <a:grpSpLocks/>
                </p:cNvGrpSpPr>
                <p:nvPr/>
              </p:nvGrpSpPr>
              <p:grpSpPr bwMode="auto">
                <a:xfrm>
                  <a:off x="3158" y="1987"/>
                  <a:ext cx="36" cy="9"/>
                  <a:chOff x="3158" y="1987"/>
                  <a:chExt cx="36" cy="9"/>
                </a:xfrm>
              </p:grpSpPr>
              <p:sp>
                <p:nvSpPr>
                  <p:cNvPr id="170899" name="Oval 915"/>
                  <p:cNvSpPr>
                    <a:spLocks noChangeArrowheads="1"/>
                  </p:cNvSpPr>
                  <p:nvPr/>
                </p:nvSpPr>
                <p:spPr bwMode="auto">
                  <a:xfrm>
                    <a:off x="3158" y="1987"/>
                    <a:ext cx="14" cy="9"/>
                  </a:xfrm>
                  <a:prstGeom prst="ellipse">
                    <a:avLst/>
                  </a:prstGeom>
                  <a:solidFill>
                    <a:srgbClr val="6060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900" name="Freeform 916"/>
                  <p:cNvSpPr>
                    <a:spLocks/>
                  </p:cNvSpPr>
                  <p:nvPr/>
                </p:nvSpPr>
                <p:spPr bwMode="auto">
                  <a:xfrm>
                    <a:off x="3165" y="1987"/>
                    <a:ext cx="29" cy="8"/>
                  </a:xfrm>
                  <a:custGeom>
                    <a:avLst/>
                    <a:gdLst>
                      <a:gd name="T0" fmla="*/ 8 w 118"/>
                      <a:gd name="T1" fmla="*/ 13 h 29"/>
                      <a:gd name="T2" fmla="*/ 118 w 118"/>
                      <a:gd name="T3" fmla="*/ 0 h 29"/>
                      <a:gd name="T4" fmla="*/ 118 w 118"/>
                      <a:gd name="T5" fmla="*/ 15 h 29"/>
                      <a:gd name="T6" fmla="*/ 0 w 118"/>
                      <a:gd name="T7" fmla="*/ 29 h 29"/>
                      <a:gd name="T8" fmla="*/ 8 w 118"/>
                      <a:gd name="T9" fmla="*/ 13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18" h="29">
                        <a:moveTo>
                          <a:pt x="8" y="13"/>
                        </a:moveTo>
                        <a:lnTo>
                          <a:pt x="118" y="0"/>
                        </a:lnTo>
                        <a:lnTo>
                          <a:pt x="118" y="15"/>
                        </a:lnTo>
                        <a:lnTo>
                          <a:pt x="0" y="29"/>
                        </a:lnTo>
                        <a:lnTo>
                          <a:pt x="8" y="13"/>
                        </a:lnTo>
                        <a:close/>
                      </a:path>
                    </a:pathLst>
                  </a:custGeom>
                  <a:solidFill>
                    <a:srgbClr val="6060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</p:grpSp>
        </p:grpSp>
        <p:grpSp>
          <p:nvGrpSpPr>
            <p:cNvPr id="170901" name="Group 917"/>
            <p:cNvGrpSpPr>
              <a:grpSpLocks/>
            </p:cNvGrpSpPr>
            <p:nvPr/>
          </p:nvGrpSpPr>
          <p:grpSpPr bwMode="auto">
            <a:xfrm>
              <a:off x="3018" y="1858"/>
              <a:ext cx="211" cy="21"/>
              <a:chOff x="3018" y="1858"/>
              <a:chExt cx="211" cy="21"/>
            </a:xfrm>
          </p:grpSpPr>
          <p:grpSp>
            <p:nvGrpSpPr>
              <p:cNvPr id="170902" name="Group 918"/>
              <p:cNvGrpSpPr>
                <a:grpSpLocks/>
              </p:cNvGrpSpPr>
              <p:nvPr/>
            </p:nvGrpSpPr>
            <p:grpSpPr bwMode="auto">
              <a:xfrm>
                <a:off x="3041" y="1859"/>
                <a:ext cx="162" cy="20"/>
                <a:chOff x="3041" y="1859"/>
                <a:chExt cx="162" cy="20"/>
              </a:xfrm>
            </p:grpSpPr>
            <p:sp>
              <p:nvSpPr>
                <p:cNvPr id="170903" name="Freeform 919"/>
                <p:cNvSpPr>
                  <a:spLocks/>
                </p:cNvSpPr>
                <p:nvPr/>
              </p:nvSpPr>
              <p:spPr bwMode="auto">
                <a:xfrm>
                  <a:off x="3041" y="1859"/>
                  <a:ext cx="6" cy="20"/>
                </a:xfrm>
                <a:custGeom>
                  <a:avLst/>
                  <a:gdLst>
                    <a:gd name="T0" fmla="*/ 0 w 22"/>
                    <a:gd name="T1" fmla="*/ 2 h 78"/>
                    <a:gd name="T2" fmla="*/ 0 w 22"/>
                    <a:gd name="T3" fmla="*/ 78 h 78"/>
                    <a:gd name="T4" fmla="*/ 22 w 22"/>
                    <a:gd name="T5" fmla="*/ 76 h 78"/>
                    <a:gd name="T6" fmla="*/ 22 w 22"/>
                    <a:gd name="T7" fmla="*/ 0 h 78"/>
                    <a:gd name="T8" fmla="*/ 0 w 22"/>
                    <a:gd name="T9" fmla="*/ 2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78">
                      <a:moveTo>
                        <a:pt x="0" y="2"/>
                      </a:moveTo>
                      <a:lnTo>
                        <a:pt x="0" y="78"/>
                      </a:lnTo>
                      <a:lnTo>
                        <a:pt x="22" y="76"/>
                      </a:lnTo>
                      <a:lnTo>
                        <a:pt x="22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904" name="Freeform 920"/>
                <p:cNvSpPr>
                  <a:spLocks/>
                </p:cNvSpPr>
                <p:nvPr/>
              </p:nvSpPr>
              <p:spPr bwMode="auto">
                <a:xfrm>
                  <a:off x="3046" y="1859"/>
                  <a:ext cx="6" cy="20"/>
                </a:xfrm>
                <a:custGeom>
                  <a:avLst/>
                  <a:gdLst>
                    <a:gd name="T0" fmla="*/ 0 w 23"/>
                    <a:gd name="T1" fmla="*/ 2 h 78"/>
                    <a:gd name="T2" fmla="*/ 0 w 23"/>
                    <a:gd name="T3" fmla="*/ 78 h 78"/>
                    <a:gd name="T4" fmla="*/ 23 w 23"/>
                    <a:gd name="T5" fmla="*/ 76 h 78"/>
                    <a:gd name="T6" fmla="*/ 23 w 23"/>
                    <a:gd name="T7" fmla="*/ 0 h 78"/>
                    <a:gd name="T8" fmla="*/ 0 w 23"/>
                    <a:gd name="T9" fmla="*/ 2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78">
                      <a:moveTo>
                        <a:pt x="0" y="2"/>
                      </a:moveTo>
                      <a:lnTo>
                        <a:pt x="0" y="78"/>
                      </a:lnTo>
                      <a:lnTo>
                        <a:pt x="23" y="76"/>
                      </a:lnTo>
                      <a:lnTo>
                        <a:pt x="23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905" name="Freeform 921"/>
                <p:cNvSpPr>
                  <a:spLocks/>
                </p:cNvSpPr>
                <p:nvPr/>
              </p:nvSpPr>
              <p:spPr bwMode="auto">
                <a:xfrm>
                  <a:off x="3052" y="1859"/>
                  <a:ext cx="6" cy="20"/>
                </a:xfrm>
                <a:custGeom>
                  <a:avLst/>
                  <a:gdLst>
                    <a:gd name="T0" fmla="*/ 0 w 23"/>
                    <a:gd name="T1" fmla="*/ 2 h 78"/>
                    <a:gd name="T2" fmla="*/ 0 w 23"/>
                    <a:gd name="T3" fmla="*/ 78 h 78"/>
                    <a:gd name="T4" fmla="*/ 23 w 23"/>
                    <a:gd name="T5" fmla="*/ 76 h 78"/>
                    <a:gd name="T6" fmla="*/ 23 w 23"/>
                    <a:gd name="T7" fmla="*/ 0 h 78"/>
                    <a:gd name="T8" fmla="*/ 0 w 23"/>
                    <a:gd name="T9" fmla="*/ 2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78">
                      <a:moveTo>
                        <a:pt x="0" y="2"/>
                      </a:moveTo>
                      <a:lnTo>
                        <a:pt x="0" y="78"/>
                      </a:lnTo>
                      <a:lnTo>
                        <a:pt x="23" y="76"/>
                      </a:lnTo>
                      <a:lnTo>
                        <a:pt x="23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906" name="Freeform 922"/>
                <p:cNvSpPr>
                  <a:spLocks/>
                </p:cNvSpPr>
                <p:nvPr/>
              </p:nvSpPr>
              <p:spPr bwMode="auto">
                <a:xfrm>
                  <a:off x="3058" y="1859"/>
                  <a:ext cx="5" cy="20"/>
                </a:xfrm>
                <a:custGeom>
                  <a:avLst/>
                  <a:gdLst>
                    <a:gd name="T0" fmla="*/ 0 w 21"/>
                    <a:gd name="T1" fmla="*/ 2 h 78"/>
                    <a:gd name="T2" fmla="*/ 0 w 21"/>
                    <a:gd name="T3" fmla="*/ 78 h 78"/>
                    <a:gd name="T4" fmla="*/ 21 w 21"/>
                    <a:gd name="T5" fmla="*/ 76 h 78"/>
                    <a:gd name="T6" fmla="*/ 21 w 21"/>
                    <a:gd name="T7" fmla="*/ 0 h 78"/>
                    <a:gd name="T8" fmla="*/ 0 w 21"/>
                    <a:gd name="T9" fmla="*/ 2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" h="78">
                      <a:moveTo>
                        <a:pt x="0" y="2"/>
                      </a:moveTo>
                      <a:lnTo>
                        <a:pt x="0" y="78"/>
                      </a:lnTo>
                      <a:lnTo>
                        <a:pt x="21" y="76"/>
                      </a:lnTo>
                      <a:lnTo>
                        <a:pt x="21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grpSp>
              <p:nvGrpSpPr>
                <p:cNvPr id="170907" name="Group 923"/>
                <p:cNvGrpSpPr>
                  <a:grpSpLocks/>
                </p:cNvGrpSpPr>
                <p:nvPr/>
              </p:nvGrpSpPr>
              <p:grpSpPr bwMode="auto">
                <a:xfrm>
                  <a:off x="3063" y="1860"/>
                  <a:ext cx="22" cy="19"/>
                  <a:chOff x="3063" y="1860"/>
                  <a:chExt cx="22" cy="19"/>
                </a:xfrm>
              </p:grpSpPr>
              <p:sp>
                <p:nvSpPr>
                  <p:cNvPr id="170908" name="Freeform 924"/>
                  <p:cNvSpPr>
                    <a:spLocks/>
                  </p:cNvSpPr>
                  <p:nvPr/>
                </p:nvSpPr>
                <p:spPr bwMode="auto">
                  <a:xfrm>
                    <a:off x="3063" y="1860"/>
                    <a:ext cx="6" cy="19"/>
                  </a:xfrm>
                  <a:custGeom>
                    <a:avLst/>
                    <a:gdLst>
                      <a:gd name="T0" fmla="*/ 0 w 23"/>
                      <a:gd name="T1" fmla="*/ 2 h 77"/>
                      <a:gd name="T2" fmla="*/ 0 w 23"/>
                      <a:gd name="T3" fmla="*/ 77 h 77"/>
                      <a:gd name="T4" fmla="*/ 23 w 23"/>
                      <a:gd name="T5" fmla="*/ 76 h 77"/>
                      <a:gd name="T6" fmla="*/ 23 w 23"/>
                      <a:gd name="T7" fmla="*/ 0 h 77"/>
                      <a:gd name="T8" fmla="*/ 0 w 23"/>
                      <a:gd name="T9" fmla="*/ 2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77">
                        <a:moveTo>
                          <a:pt x="0" y="2"/>
                        </a:moveTo>
                        <a:lnTo>
                          <a:pt x="0" y="77"/>
                        </a:lnTo>
                        <a:lnTo>
                          <a:pt x="23" y="76"/>
                        </a:lnTo>
                        <a:lnTo>
                          <a:pt x="23" y="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909" name="Freeform 925"/>
                  <p:cNvSpPr>
                    <a:spLocks/>
                  </p:cNvSpPr>
                  <p:nvPr/>
                </p:nvSpPr>
                <p:spPr bwMode="auto">
                  <a:xfrm>
                    <a:off x="3069" y="1860"/>
                    <a:ext cx="5" cy="19"/>
                  </a:xfrm>
                  <a:custGeom>
                    <a:avLst/>
                    <a:gdLst>
                      <a:gd name="T0" fmla="*/ 0 w 23"/>
                      <a:gd name="T1" fmla="*/ 2 h 77"/>
                      <a:gd name="T2" fmla="*/ 0 w 23"/>
                      <a:gd name="T3" fmla="*/ 77 h 77"/>
                      <a:gd name="T4" fmla="*/ 23 w 23"/>
                      <a:gd name="T5" fmla="*/ 76 h 77"/>
                      <a:gd name="T6" fmla="*/ 23 w 23"/>
                      <a:gd name="T7" fmla="*/ 0 h 77"/>
                      <a:gd name="T8" fmla="*/ 0 w 23"/>
                      <a:gd name="T9" fmla="*/ 2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77">
                        <a:moveTo>
                          <a:pt x="0" y="2"/>
                        </a:moveTo>
                        <a:lnTo>
                          <a:pt x="0" y="77"/>
                        </a:lnTo>
                        <a:lnTo>
                          <a:pt x="23" y="76"/>
                        </a:lnTo>
                        <a:lnTo>
                          <a:pt x="23" y="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910" name="Freeform 926"/>
                  <p:cNvSpPr>
                    <a:spLocks/>
                  </p:cNvSpPr>
                  <p:nvPr/>
                </p:nvSpPr>
                <p:spPr bwMode="auto">
                  <a:xfrm>
                    <a:off x="3074" y="1860"/>
                    <a:ext cx="6" cy="19"/>
                  </a:xfrm>
                  <a:custGeom>
                    <a:avLst/>
                    <a:gdLst>
                      <a:gd name="T0" fmla="*/ 0 w 22"/>
                      <a:gd name="T1" fmla="*/ 2 h 77"/>
                      <a:gd name="T2" fmla="*/ 0 w 22"/>
                      <a:gd name="T3" fmla="*/ 77 h 77"/>
                      <a:gd name="T4" fmla="*/ 22 w 22"/>
                      <a:gd name="T5" fmla="*/ 76 h 77"/>
                      <a:gd name="T6" fmla="*/ 22 w 22"/>
                      <a:gd name="T7" fmla="*/ 0 h 77"/>
                      <a:gd name="T8" fmla="*/ 0 w 22"/>
                      <a:gd name="T9" fmla="*/ 2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77">
                        <a:moveTo>
                          <a:pt x="0" y="2"/>
                        </a:moveTo>
                        <a:lnTo>
                          <a:pt x="0" y="77"/>
                        </a:lnTo>
                        <a:lnTo>
                          <a:pt x="22" y="76"/>
                        </a:lnTo>
                        <a:lnTo>
                          <a:pt x="22" y="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911" name="Freeform 927"/>
                  <p:cNvSpPr>
                    <a:spLocks/>
                  </p:cNvSpPr>
                  <p:nvPr/>
                </p:nvSpPr>
                <p:spPr bwMode="auto">
                  <a:xfrm>
                    <a:off x="3080" y="1860"/>
                    <a:ext cx="5" cy="19"/>
                  </a:xfrm>
                  <a:custGeom>
                    <a:avLst/>
                    <a:gdLst>
                      <a:gd name="T0" fmla="*/ 0 w 22"/>
                      <a:gd name="T1" fmla="*/ 2 h 77"/>
                      <a:gd name="T2" fmla="*/ 0 w 22"/>
                      <a:gd name="T3" fmla="*/ 77 h 77"/>
                      <a:gd name="T4" fmla="*/ 22 w 22"/>
                      <a:gd name="T5" fmla="*/ 76 h 77"/>
                      <a:gd name="T6" fmla="*/ 22 w 22"/>
                      <a:gd name="T7" fmla="*/ 0 h 77"/>
                      <a:gd name="T8" fmla="*/ 0 w 22"/>
                      <a:gd name="T9" fmla="*/ 2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77">
                        <a:moveTo>
                          <a:pt x="0" y="2"/>
                        </a:moveTo>
                        <a:lnTo>
                          <a:pt x="0" y="77"/>
                        </a:lnTo>
                        <a:lnTo>
                          <a:pt x="22" y="76"/>
                        </a:lnTo>
                        <a:lnTo>
                          <a:pt x="22" y="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  <p:grpSp>
              <p:nvGrpSpPr>
                <p:cNvPr id="170912" name="Group 928"/>
                <p:cNvGrpSpPr>
                  <a:grpSpLocks/>
                </p:cNvGrpSpPr>
                <p:nvPr/>
              </p:nvGrpSpPr>
              <p:grpSpPr bwMode="auto">
                <a:xfrm>
                  <a:off x="3085" y="1859"/>
                  <a:ext cx="45" cy="20"/>
                  <a:chOff x="3085" y="1859"/>
                  <a:chExt cx="45" cy="20"/>
                </a:xfrm>
              </p:grpSpPr>
              <p:grpSp>
                <p:nvGrpSpPr>
                  <p:cNvPr id="170913" name="Group 929"/>
                  <p:cNvGrpSpPr>
                    <a:grpSpLocks/>
                  </p:cNvGrpSpPr>
                  <p:nvPr/>
                </p:nvGrpSpPr>
                <p:grpSpPr bwMode="auto">
                  <a:xfrm>
                    <a:off x="3085" y="1859"/>
                    <a:ext cx="23" cy="20"/>
                    <a:chOff x="3085" y="1859"/>
                    <a:chExt cx="23" cy="20"/>
                  </a:xfrm>
                </p:grpSpPr>
                <p:sp>
                  <p:nvSpPr>
                    <p:cNvPr id="170914" name="Freeform 930"/>
                    <p:cNvSpPr>
                      <a:spLocks/>
                    </p:cNvSpPr>
                    <p:nvPr/>
                  </p:nvSpPr>
                  <p:spPr bwMode="auto">
                    <a:xfrm>
                      <a:off x="3085" y="1859"/>
                      <a:ext cx="6" cy="20"/>
                    </a:xfrm>
                    <a:custGeom>
                      <a:avLst/>
                      <a:gdLst>
                        <a:gd name="T0" fmla="*/ 0 w 22"/>
                        <a:gd name="T1" fmla="*/ 2 h 78"/>
                        <a:gd name="T2" fmla="*/ 0 w 22"/>
                        <a:gd name="T3" fmla="*/ 78 h 78"/>
                        <a:gd name="T4" fmla="*/ 22 w 22"/>
                        <a:gd name="T5" fmla="*/ 76 h 78"/>
                        <a:gd name="T6" fmla="*/ 22 w 22"/>
                        <a:gd name="T7" fmla="*/ 0 h 78"/>
                        <a:gd name="T8" fmla="*/ 0 w 22"/>
                        <a:gd name="T9" fmla="*/ 2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8">
                          <a:moveTo>
                            <a:pt x="0" y="2"/>
                          </a:moveTo>
                          <a:lnTo>
                            <a:pt x="0" y="78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915" name="Freeform 931"/>
                    <p:cNvSpPr>
                      <a:spLocks/>
                    </p:cNvSpPr>
                    <p:nvPr/>
                  </p:nvSpPr>
                  <p:spPr bwMode="auto">
                    <a:xfrm>
                      <a:off x="3091" y="1859"/>
                      <a:ext cx="5" cy="20"/>
                    </a:xfrm>
                    <a:custGeom>
                      <a:avLst/>
                      <a:gdLst>
                        <a:gd name="T0" fmla="*/ 0 w 23"/>
                        <a:gd name="T1" fmla="*/ 2 h 78"/>
                        <a:gd name="T2" fmla="*/ 0 w 23"/>
                        <a:gd name="T3" fmla="*/ 78 h 78"/>
                        <a:gd name="T4" fmla="*/ 23 w 23"/>
                        <a:gd name="T5" fmla="*/ 76 h 78"/>
                        <a:gd name="T6" fmla="*/ 23 w 23"/>
                        <a:gd name="T7" fmla="*/ 0 h 78"/>
                        <a:gd name="T8" fmla="*/ 0 w 23"/>
                        <a:gd name="T9" fmla="*/ 2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8">
                          <a:moveTo>
                            <a:pt x="0" y="2"/>
                          </a:moveTo>
                          <a:lnTo>
                            <a:pt x="0" y="78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916" name="Freeform 932"/>
                    <p:cNvSpPr>
                      <a:spLocks/>
                    </p:cNvSpPr>
                    <p:nvPr/>
                  </p:nvSpPr>
                  <p:spPr bwMode="auto">
                    <a:xfrm>
                      <a:off x="3096" y="1859"/>
                      <a:ext cx="6" cy="20"/>
                    </a:xfrm>
                    <a:custGeom>
                      <a:avLst/>
                      <a:gdLst>
                        <a:gd name="T0" fmla="*/ 0 w 21"/>
                        <a:gd name="T1" fmla="*/ 2 h 78"/>
                        <a:gd name="T2" fmla="*/ 0 w 21"/>
                        <a:gd name="T3" fmla="*/ 78 h 78"/>
                        <a:gd name="T4" fmla="*/ 21 w 21"/>
                        <a:gd name="T5" fmla="*/ 76 h 78"/>
                        <a:gd name="T6" fmla="*/ 21 w 21"/>
                        <a:gd name="T7" fmla="*/ 0 h 78"/>
                        <a:gd name="T8" fmla="*/ 0 w 21"/>
                        <a:gd name="T9" fmla="*/ 2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1" h="78">
                          <a:moveTo>
                            <a:pt x="0" y="2"/>
                          </a:moveTo>
                          <a:lnTo>
                            <a:pt x="0" y="78"/>
                          </a:lnTo>
                          <a:lnTo>
                            <a:pt x="21" y="76"/>
                          </a:lnTo>
                          <a:lnTo>
                            <a:pt x="21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917" name="Freeform 933"/>
                    <p:cNvSpPr>
                      <a:spLocks/>
                    </p:cNvSpPr>
                    <p:nvPr/>
                  </p:nvSpPr>
                  <p:spPr bwMode="auto">
                    <a:xfrm>
                      <a:off x="3102" y="1859"/>
                      <a:ext cx="6" cy="20"/>
                    </a:xfrm>
                    <a:custGeom>
                      <a:avLst/>
                      <a:gdLst>
                        <a:gd name="T0" fmla="*/ 0 w 23"/>
                        <a:gd name="T1" fmla="*/ 2 h 78"/>
                        <a:gd name="T2" fmla="*/ 0 w 23"/>
                        <a:gd name="T3" fmla="*/ 78 h 78"/>
                        <a:gd name="T4" fmla="*/ 23 w 23"/>
                        <a:gd name="T5" fmla="*/ 76 h 78"/>
                        <a:gd name="T6" fmla="*/ 23 w 23"/>
                        <a:gd name="T7" fmla="*/ 0 h 78"/>
                        <a:gd name="T8" fmla="*/ 0 w 23"/>
                        <a:gd name="T9" fmla="*/ 2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8">
                          <a:moveTo>
                            <a:pt x="0" y="2"/>
                          </a:moveTo>
                          <a:lnTo>
                            <a:pt x="0" y="78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</p:grpSp>
              <p:grpSp>
                <p:nvGrpSpPr>
                  <p:cNvPr id="170918" name="Group 934"/>
                  <p:cNvGrpSpPr>
                    <a:grpSpLocks/>
                  </p:cNvGrpSpPr>
                  <p:nvPr/>
                </p:nvGrpSpPr>
                <p:grpSpPr bwMode="auto">
                  <a:xfrm>
                    <a:off x="3108" y="1860"/>
                    <a:ext cx="22" cy="19"/>
                    <a:chOff x="3108" y="1860"/>
                    <a:chExt cx="22" cy="19"/>
                  </a:xfrm>
                </p:grpSpPr>
                <p:sp>
                  <p:nvSpPr>
                    <p:cNvPr id="170919" name="Freeform 935"/>
                    <p:cNvSpPr>
                      <a:spLocks/>
                    </p:cNvSpPr>
                    <p:nvPr/>
                  </p:nvSpPr>
                  <p:spPr bwMode="auto">
                    <a:xfrm>
                      <a:off x="3108" y="1860"/>
                      <a:ext cx="6" cy="19"/>
                    </a:xfrm>
                    <a:custGeom>
                      <a:avLst/>
                      <a:gdLst>
                        <a:gd name="T0" fmla="*/ 0 w 23"/>
                        <a:gd name="T1" fmla="*/ 2 h 77"/>
                        <a:gd name="T2" fmla="*/ 0 w 23"/>
                        <a:gd name="T3" fmla="*/ 77 h 77"/>
                        <a:gd name="T4" fmla="*/ 23 w 23"/>
                        <a:gd name="T5" fmla="*/ 76 h 77"/>
                        <a:gd name="T6" fmla="*/ 23 w 23"/>
                        <a:gd name="T7" fmla="*/ 0 h 77"/>
                        <a:gd name="T8" fmla="*/ 0 w 23"/>
                        <a:gd name="T9" fmla="*/ 2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7">
                          <a:moveTo>
                            <a:pt x="0" y="2"/>
                          </a:moveTo>
                          <a:lnTo>
                            <a:pt x="0" y="77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920" name="Freeform 936"/>
                    <p:cNvSpPr>
                      <a:spLocks/>
                    </p:cNvSpPr>
                    <p:nvPr/>
                  </p:nvSpPr>
                  <p:spPr bwMode="auto">
                    <a:xfrm>
                      <a:off x="3113" y="1860"/>
                      <a:ext cx="6" cy="19"/>
                    </a:xfrm>
                    <a:custGeom>
                      <a:avLst/>
                      <a:gdLst>
                        <a:gd name="T0" fmla="*/ 0 w 22"/>
                        <a:gd name="T1" fmla="*/ 2 h 77"/>
                        <a:gd name="T2" fmla="*/ 0 w 22"/>
                        <a:gd name="T3" fmla="*/ 77 h 77"/>
                        <a:gd name="T4" fmla="*/ 22 w 22"/>
                        <a:gd name="T5" fmla="*/ 76 h 77"/>
                        <a:gd name="T6" fmla="*/ 22 w 22"/>
                        <a:gd name="T7" fmla="*/ 0 h 77"/>
                        <a:gd name="T8" fmla="*/ 0 w 22"/>
                        <a:gd name="T9" fmla="*/ 2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7">
                          <a:moveTo>
                            <a:pt x="0" y="2"/>
                          </a:moveTo>
                          <a:lnTo>
                            <a:pt x="0" y="77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921" name="Freeform 937"/>
                    <p:cNvSpPr>
                      <a:spLocks/>
                    </p:cNvSpPr>
                    <p:nvPr/>
                  </p:nvSpPr>
                  <p:spPr bwMode="auto">
                    <a:xfrm>
                      <a:off x="3119" y="1860"/>
                      <a:ext cx="5" cy="19"/>
                    </a:xfrm>
                    <a:custGeom>
                      <a:avLst/>
                      <a:gdLst>
                        <a:gd name="T0" fmla="*/ 0 w 22"/>
                        <a:gd name="T1" fmla="*/ 2 h 77"/>
                        <a:gd name="T2" fmla="*/ 0 w 22"/>
                        <a:gd name="T3" fmla="*/ 77 h 77"/>
                        <a:gd name="T4" fmla="*/ 22 w 22"/>
                        <a:gd name="T5" fmla="*/ 76 h 77"/>
                        <a:gd name="T6" fmla="*/ 22 w 22"/>
                        <a:gd name="T7" fmla="*/ 0 h 77"/>
                        <a:gd name="T8" fmla="*/ 0 w 22"/>
                        <a:gd name="T9" fmla="*/ 2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7">
                          <a:moveTo>
                            <a:pt x="0" y="2"/>
                          </a:moveTo>
                          <a:lnTo>
                            <a:pt x="0" y="77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922" name="Freeform 938"/>
                    <p:cNvSpPr>
                      <a:spLocks/>
                    </p:cNvSpPr>
                    <p:nvPr/>
                  </p:nvSpPr>
                  <p:spPr bwMode="auto">
                    <a:xfrm>
                      <a:off x="3124" y="1860"/>
                      <a:ext cx="6" cy="19"/>
                    </a:xfrm>
                    <a:custGeom>
                      <a:avLst/>
                      <a:gdLst>
                        <a:gd name="T0" fmla="*/ 0 w 23"/>
                        <a:gd name="T1" fmla="*/ 2 h 77"/>
                        <a:gd name="T2" fmla="*/ 0 w 23"/>
                        <a:gd name="T3" fmla="*/ 77 h 77"/>
                        <a:gd name="T4" fmla="*/ 23 w 23"/>
                        <a:gd name="T5" fmla="*/ 76 h 77"/>
                        <a:gd name="T6" fmla="*/ 23 w 23"/>
                        <a:gd name="T7" fmla="*/ 0 h 77"/>
                        <a:gd name="T8" fmla="*/ 0 w 23"/>
                        <a:gd name="T9" fmla="*/ 2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7">
                          <a:moveTo>
                            <a:pt x="0" y="2"/>
                          </a:moveTo>
                          <a:lnTo>
                            <a:pt x="0" y="77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</p:grpSp>
            </p:grpSp>
            <p:grpSp>
              <p:nvGrpSpPr>
                <p:cNvPr id="170923" name="Group 939"/>
                <p:cNvGrpSpPr>
                  <a:grpSpLocks/>
                </p:cNvGrpSpPr>
                <p:nvPr/>
              </p:nvGrpSpPr>
              <p:grpSpPr bwMode="auto">
                <a:xfrm>
                  <a:off x="3130" y="1859"/>
                  <a:ext cx="44" cy="20"/>
                  <a:chOff x="3130" y="1859"/>
                  <a:chExt cx="44" cy="20"/>
                </a:xfrm>
              </p:grpSpPr>
              <p:grpSp>
                <p:nvGrpSpPr>
                  <p:cNvPr id="170924" name="Group 940"/>
                  <p:cNvGrpSpPr>
                    <a:grpSpLocks/>
                  </p:cNvGrpSpPr>
                  <p:nvPr/>
                </p:nvGrpSpPr>
                <p:grpSpPr bwMode="auto">
                  <a:xfrm>
                    <a:off x="3130" y="1859"/>
                    <a:ext cx="22" cy="20"/>
                    <a:chOff x="3130" y="1859"/>
                    <a:chExt cx="22" cy="20"/>
                  </a:xfrm>
                </p:grpSpPr>
                <p:sp>
                  <p:nvSpPr>
                    <p:cNvPr id="170925" name="Freeform 941"/>
                    <p:cNvSpPr>
                      <a:spLocks/>
                    </p:cNvSpPr>
                    <p:nvPr/>
                  </p:nvSpPr>
                  <p:spPr bwMode="auto">
                    <a:xfrm>
                      <a:off x="3130" y="1859"/>
                      <a:ext cx="6" cy="20"/>
                    </a:xfrm>
                    <a:custGeom>
                      <a:avLst/>
                      <a:gdLst>
                        <a:gd name="T0" fmla="*/ 0 w 22"/>
                        <a:gd name="T1" fmla="*/ 2 h 78"/>
                        <a:gd name="T2" fmla="*/ 0 w 22"/>
                        <a:gd name="T3" fmla="*/ 78 h 78"/>
                        <a:gd name="T4" fmla="*/ 22 w 22"/>
                        <a:gd name="T5" fmla="*/ 76 h 78"/>
                        <a:gd name="T6" fmla="*/ 22 w 22"/>
                        <a:gd name="T7" fmla="*/ 0 h 78"/>
                        <a:gd name="T8" fmla="*/ 0 w 22"/>
                        <a:gd name="T9" fmla="*/ 2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8">
                          <a:moveTo>
                            <a:pt x="0" y="2"/>
                          </a:moveTo>
                          <a:lnTo>
                            <a:pt x="0" y="78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926" name="Freeform 942"/>
                    <p:cNvSpPr>
                      <a:spLocks/>
                    </p:cNvSpPr>
                    <p:nvPr/>
                  </p:nvSpPr>
                  <p:spPr bwMode="auto">
                    <a:xfrm>
                      <a:off x="3135" y="1859"/>
                      <a:ext cx="6" cy="20"/>
                    </a:xfrm>
                    <a:custGeom>
                      <a:avLst/>
                      <a:gdLst>
                        <a:gd name="T0" fmla="*/ 0 w 23"/>
                        <a:gd name="T1" fmla="*/ 2 h 78"/>
                        <a:gd name="T2" fmla="*/ 0 w 23"/>
                        <a:gd name="T3" fmla="*/ 78 h 78"/>
                        <a:gd name="T4" fmla="*/ 23 w 23"/>
                        <a:gd name="T5" fmla="*/ 76 h 78"/>
                        <a:gd name="T6" fmla="*/ 23 w 23"/>
                        <a:gd name="T7" fmla="*/ 0 h 78"/>
                        <a:gd name="T8" fmla="*/ 0 w 23"/>
                        <a:gd name="T9" fmla="*/ 2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8">
                          <a:moveTo>
                            <a:pt x="0" y="2"/>
                          </a:moveTo>
                          <a:lnTo>
                            <a:pt x="0" y="78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927" name="Freeform 943"/>
                    <p:cNvSpPr>
                      <a:spLocks/>
                    </p:cNvSpPr>
                    <p:nvPr/>
                  </p:nvSpPr>
                  <p:spPr bwMode="auto">
                    <a:xfrm>
                      <a:off x="3141" y="1859"/>
                      <a:ext cx="5" cy="20"/>
                    </a:xfrm>
                    <a:custGeom>
                      <a:avLst/>
                      <a:gdLst>
                        <a:gd name="T0" fmla="*/ 0 w 21"/>
                        <a:gd name="T1" fmla="*/ 2 h 78"/>
                        <a:gd name="T2" fmla="*/ 0 w 21"/>
                        <a:gd name="T3" fmla="*/ 78 h 78"/>
                        <a:gd name="T4" fmla="*/ 21 w 21"/>
                        <a:gd name="T5" fmla="*/ 76 h 78"/>
                        <a:gd name="T6" fmla="*/ 21 w 21"/>
                        <a:gd name="T7" fmla="*/ 0 h 78"/>
                        <a:gd name="T8" fmla="*/ 0 w 21"/>
                        <a:gd name="T9" fmla="*/ 2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1" h="78">
                          <a:moveTo>
                            <a:pt x="0" y="2"/>
                          </a:moveTo>
                          <a:lnTo>
                            <a:pt x="0" y="78"/>
                          </a:lnTo>
                          <a:lnTo>
                            <a:pt x="21" y="76"/>
                          </a:lnTo>
                          <a:lnTo>
                            <a:pt x="21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928" name="Freeform 944"/>
                    <p:cNvSpPr>
                      <a:spLocks/>
                    </p:cNvSpPr>
                    <p:nvPr/>
                  </p:nvSpPr>
                  <p:spPr bwMode="auto">
                    <a:xfrm>
                      <a:off x="3146" y="1859"/>
                      <a:ext cx="6" cy="20"/>
                    </a:xfrm>
                    <a:custGeom>
                      <a:avLst/>
                      <a:gdLst>
                        <a:gd name="T0" fmla="*/ 0 w 23"/>
                        <a:gd name="T1" fmla="*/ 2 h 78"/>
                        <a:gd name="T2" fmla="*/ 0 w 23"/>
                        <a:gd name="T3" fmla="*/ 78 h 78"/>
                        <a:gd name="T4" fmla="*/ 23 w 23"/>
                        <a:gd name="T5" fmla="*/ 76 h 78"/>
                        <a:gd name="T6" fmla="*/ 23 w 23"/>
                        <a:gd name="T7" fmla="*/ 0 h 78"/>
                        <a:gd name="T8" fmla="*/ 0 w 23"/>
                        <a:gd name="T9" fmla="*/ 2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8">
                          <a:moveTo>
                            <a:pt x="0" y="2"/>
                          </a:moveTo>
                          <a:lnTo>
                            <a:pt x="0" y="78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</p:grpSp>
              <p:grpSp>
                <p:nvGrpSpPr>
                  <p:cNvPr id="170929" name="Group 945"/>
                  <p:cNvGrpSpPr>
                    <a:grpSpLocks/>
                  </p:cNvGrpSpPr>
                  <p:nvPr/>
                </p:nvGrpSpPr>
                <p:grpSpPr bwMode="auto">
                  <a:xfrm>
                    <a:off x="3152" y="1860"/>
                    <a:ext cx="22" cy="19"/>
                    <a:chOff x="3152" y="1860"/>
                    <a:chExt cx="22" cy="19"/>
                  </a:xfrm>
                </p:grpSpPr>
                <p:sp>
                  <p:nvSpPr>
                    <p:cNvPr id="170930" name="Freeform 946"/>
                    <p:cNvSpPr>
                      <a:spLocks/>
                    </p:cNvSpPr>
                    <p:nvPr/>
                  </p:nvSpPr>
                  <p:spPr bwMode="auto">
                    <a:xfrm>
                      <a:off x="3152" y="1860"/>
                      <a:ext cx="6" cy="19"/>
                    </a:xfrm>
                    <a:custGeom>
                      <a:avLst/>
                      <a:gdLst>
                        <a:gd name="T0" fmla="*/ 0 w 23"/>
                        <a:gd name="T1" fmla="*/ 2 h 77"/>
                        <a:gd name="T2" fmla="*/ 0 w 23"/>
                        <a:gd name="T3" fmla="*/ 77 h 77"/>
                        <a:gd name="T4" fmla="*/ 23 w 23"/>
                        <a:gd name="T5" fmla="*/ 76 h 77"/>
                        <a:gd name="T6" fmla="*/ 23 w 23"/>
                        <a:gd name="T7" fmla="*/ 0 h 77"/>
                        <a:gd name="T8" fmla="*/ 0 w 23"/>
                        <a:gd name="T9" fmla="*/ 2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7">
                          <a:moveTo>
                            <a:pt x="0" y="2"/>
                          </a:moveTo>
                          <a:lnTo>
                            <a:pt x="0" y="77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931" name="Freeform 947"/>
                    <p:cNvSpPr>
                      <a:spLocks/>
                    </p:cNvSpPr>
                    <p:nvPr/>
                  </p:nvSpPr>
                  <p:spPr bwMode="auto">
                    <a:xfrm>
                      <a:off x="3158" y="1860"/>
                      <a:ext cx="5" cy="19"/>
                    </a:xfrm>
                    <a:custGeom>
                      <a:avLst/>
                      <a:gdLst>
                        <a:gd name="T0" fmla="*/ 0 w 22"/>
                        <a:gd name="T1" fmla="*/ 2 h 77"/>
                        <a:gd name="T2" fmla="*/ 0 w 22"/>
                        <a:gd name="T3" fmla="*/ 77 h 77"/>
                        <a:gd name="T4" fmla="*/ 22 w 22"/>
                        <a:gd name="T5" fmla="*/ 76 h 77"/>
                        <a:gd name="T6" fmla="*/ 22 w 22"/>
                        <a:gd name="T7" fmla="*/ 0 h 77"/>
                        <a:gd name="T8" fmla="*/ 0 w 22"/>
                        <a:gd name="T9" fmla="*/ 2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7">
                          <a:moveTo>
                            <a:pt x="0" y="2"/>
                          </a:moveTo>
                          <a:lnTo>
                            <a:pt x="0" y="77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932" name="Freeform 948"/>
                    <p:cNvSpPr>
                      <a:spLocks/>
                    </p:cNvSpPr>
                    <p:nvPr/>
                  </p:nvSpPr>
                  <p:spPr bwMode="auto">
                    <a:xfrm>
                      <a:off x="3163" y="1860"/>
                      <a:ext cx="6" cy="19"/>
                    </a:xfrm>
                    <a:custGeom>
                      <a:avLst/>
                      <a:gdLst>
                        <a:gd name="T0" fmla="*/ 0 w 22"/>
                        <a:gd name="T1" fmla="*/ 2 h 77"/>
                        <a:gd name="T2" fmla="*/ 0 w 22"/>
                        <a:gd name="T3" fmla="*/ 77 h 77"/>
                        <a:gd name="T4" fmla="*/ 22 w 22"/>
                        <a:gd name="T5" fmla="*/ 76 h 77"/>
                        <a:gd name="T6" fmla="*/ 22 w 22"/>
                        <a:gd name="T7" fmla="*/ 0 h 77"/>
                        <a:gd name="T8" fmla="*/ 0 w 22"/>
                        <a:gd name="T9" fmla="*/ 2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7">
                          <a:moveTo>
                            <a:pt x="0" y="2"/>
                          </a:moveTo>
                          <a:lnTo>
                            <a:pt x="0" y="77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0933" name="Freeform 949"/>
                    <p:cNvSpPr>
                      <a:spLocks/>
                    </p:cNvSpPr>
                    <p:nvPr/>
                  </p:nvSpPr>
                  <p:spPr bwMode="auto">
                    <a:xfrm>
                      <a:off x="3169" y="1860"/>
                      <a:ext cx="5" cy="19"/>
                    </a:xfrm>
                    <a:custGeom>
                      <a:avLst/>
                      <a:gdLst>
                        <a:gd name="T0" fmla="*/ 0 w 23"/>
                        <a:gd name="T1" fmla="*/ 2 h 77"/>
                        <a:gd name="T2" fmla="*/ 0 w 23"/>
                        <a:gd name="T3" fmla="*/ 77 h 77"/>
                        <a:gd name="T4" fmla="*/ 23 w 23"/>
                        <a:gd name="T5" fmla="*/ 76 h 77"/>
                        <a:gd name="T6" fmla="*/ 23 w 23"/>
                        <a:gd name="T7" fmla="*/ 0 h 77"/>
                        <a:gd name="T8" fmla="*/ 0 w 23"/>
                        <a:gd name="T9" fmla="*/ 2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7">
                          <a:moveTo>
                            <a:pt x="0" y="2"/>
                          </a:moveTo>
                          <a:lnTo>
                            <a:pt x="0" y="77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</p:grpSp>
            </p:grpSp>
            <p:grpSp>
              <p:nvGrpSpPr>
                <p:cNvPr id="170934" name="Group 950"/>
                <p:cNvGrpSpPr>
                  <a:grpSpLocks/>
                </p:cNvGrpSpPr>
                <p:nvPr/>
              </p:nvGrpSpPr>
              <p:grpSpPr bwMode="auto">
                <a:xfrm>
                  <a:off x="3174" y="1859"/>
                  <a:ext cx="22" cy="20"/>
                  <a:chOff x="3174" y="1859"/>
                  <a:chExt cx="22" cy="20"/>
                </a:xfrm>
              </p:grpSpPr>
              <p:sp>
                <p:nvSpPr>
                  <p:cNvPr id="170935" name="Freeform 951"/>
                  <p:cNvSpPr>
                    <a:spLocks/>
                  </p:cNvSpPr>
                  <p:nvPr/>
                </p:nvSpPr>
                <p:spPr bwMode="auto">
                  <a:xfrm>
                    <a:off x="3174" y="1859"/>
                    <a:ext cx="6" cy="20"/>
                  </a:xfrm>
                  <a:custGeom>
                    <a:avLst/>
                    <a:gdLst>
                      <a:gd name="T0" fmla="*/ 0 w 22"/>
                      <a:gd name="T1" fmla="*/ 2 h 78"/>
                      <a:gd name="T2" fmla="*/ 0 w 22"/>
                      <a:gd name="T3" fmla="*/ 78 h 78"/>
                      <a:gd name="T4" fmla="*/ 22 w 22"/>
                      <a:gd name="T5" fmla="*/ 76 h 78"/>
                      <a:gd name="T6" fmla="*/ 22 w 22"/>
                      <a:gd name="T7" fmla="*/ 0 h 78"/>
                      <a:gd name="T8" fmla="*/ 0 w 22"/>
                      <a:gd name="T9" fmla="*/ 2 h 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78">
                        <a:moveTo>
                          <a:pt x="0" y="2"/>
                        </a:moveTo>
                        <a:lnTo>
                          <a:pt x="0" y="78"/>
                        </a:lnTo>
                        <a:lnTo>
                          <a:pt x="22" y="76"/>
                        </a:lnTo>
                        <a:lnTo>
                          <a:pt x="22" y="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936" name="Freeform 952"/>
                  <p:cNvSpPr>
                    <a:spLocks/>
                  </p:cNvSpPr>
                  <p:nvPr/>
                </p:nvSpPr>
                <p:spPr bwMode="auto">
                  <a:xfrm>
                    <a:off x="3180" y="1859"/>
                    <a:ext cx="5" cy="20"/>
                  </a:xfrm>
                  <a:custGeom>
                    <a:avLst/>
                    <a:gdLst>
                      <a:gd name="T0" fmla="*/ 0 w 23"/>
                      <a:gd name="T1" fmla="*/ 2 h 78"/>
                      <a:gd name="T2" fmla="*/ 0 w 23"/>
                      <a:gd name="T3" fmla="*/ 78 h 78"/>
                      <a:gd name="T4" fmla="*/ 23 w 23"/>
                      <a:gd name="T5" fmla="*/ 76 h 78"/>
                      <a:gd name="T6" fmla="*/ 23 w 23"/>
                      <a:gd name="T7" fmla="*/ 0 h 78"/>
                      <a:gd name="T8" fmla="*/ 0 w 23"/>
                      <a:gd name="T9" fmla="*/ 2 h 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78">
                        <a:moveTo>
                          <a:pt x="0" y="2"/>
                        </a:moveTo>
                        <a:lnTo>
                          <a:pt x="0" y="78"/>
                        </a:lnTo>
                        <a:lnTo>
                          <a:pt x="23" y="76"/>
                        </a:lnTo>
                        <a:lnTo>
                          <a:pt x="23" y="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937" name="Freeform 953"/>
                  <p:cNvSpPr>
                    <a:spLocks/>
                  </p:cNvSpPr>
                  <p:nvPr/>
                </p:nvSpPr>
                <p:spPr bwMode="auto">
                  <a:xfrm>
                    <a:off x="3185" y="1859"/>
                    <a:ext cx="6" cy="20"/>
                  </a:xfrm>
                  <a:custGeom>
                    <a:avLst/>
                    <a:gdLst>
                      <a:gd name="T0" fmla="*/ 0 w 21"/>
                      <a:gd name="T1" fmla="*/ 2 h 78"/>
                      <a:gd name="T2" fmla="*/ 0 w 21"/>
                      <a:gd name="T3" fmla="*/ 78 h 78"/>
                      <a:gd name="T4" fmla="*/ 21 w 21"/>
                      <a:gd name="T5" fmla="*/ 76 h 78"/>
                      <a:gd name="T6" fmla="*/ 21 w 21"/>
                      <a:gd name="T7" fmla="*/ 0 h 78"/>
                      <a:gd name="T8" fmla="*/ 0 w 21"/>
                      <a:gd name="T9" fmla="*/ 2 h 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1" h="78">
                        <a:moveTo>
                          <a:pt x="0" y="2"/>
                        </a:moveTo>
                        <a:lnTo>
                          <a:pt x="0" y="78"/>
                        </a:lnTo>
                        <a:lnTo>
                          <a:pt x="21" y="76"/>
                        </a:lnTo>
                        <a:lnTo>
                          <a:pt x="21" y="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938" name="Freeform 954"/>
                  <p:cNvSpPr>
                    <a:spLocks/>
                  </p:cNvSpPr>
                  <p:nvPr/>
                </p:nvSpPr>
                <p:spPr bwMode="auto">
                  <a:xfrm>
                    <a:off x="3191" y="1859"/>
                    <a:ext cx="5" cy="20"/>
                  </a:xfrm>
                  <a:custGeom>
                    <a:avLst/>
                    <a:gdLst>
                      <a:gd name="T0" fmla="*/ 0 w 23"/>
                      <a:gd name="T1" fmla="*/ 2 h 78"/>
                      <a:gd name="T2" fmla="*/ 0 w 23"/>
                      <a:gd name="T3" fmla="*/ 78 h 78"/>
                      <a:gd name="T4" fmla="*/ 23 w 23"/>
                      <a:gd name="T5" fmla="*/ 76 h 78"/>
                      <a:gd name="T6" fmla="*/ 23 w 23"/>
                      <a:gd name="T7" fmla="*/ 0 h 78"/>
                      <a:gd name="T8" fmla="*/ 0 w 23"/>
                      <a:gd name="T9" fmla="*/ 2 h 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78">
                        <a:moveTo>
                          <a:pt x="0" y="2"/>
                        </a:moveTo>
                        <a:lnTo>
                          <a:pt x="0" y="78"/>
                        </a:lnTo>
                        <a:lnTo>
                          <a:pt x="23" y="76"/>
                        </a:lnTo>
                        <a:lnTo>
                          <a:pt x="23" y="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  <p:sp>
              <p:nvSpPr>
                <p:cNvPr id="170939" name="Freeform 955"/>
                <p:cNvSpPr>
                  <a:spLocks/>
                </p:cNvSpPr>
                <p:nvPr/>
              </p:nvSpPr>
              <p:spPr bwMode="auto">
                <a:xfrm>
                  <a:off x="3197" y="1859"/>
                  <a:ext cx="6" cy="20"/>
                </a:xfrm>
                <a:custGeom>
                  <a:avLst/>
                  <a:gdLst>
                    <a:gd name="T0" fmla="*/ 0 w 23"/>
                    <a:gd name="T1" fmla="*/ 2 h 78"/>
                    <a:gd name="T2" fmla="*/ 0 w 23"/>
                    <a:gd name="T3" fmla="*/ 78 h 78"/>
                    <a:gd name="T4" fmla="*/ 23 w 23"/>
                    <a:gd name="T5" fmla="*/ 76 h 78"/>
                    <a:gd name="T6" fmla="*/ 23 w 23"/>
                    <a:gd name="T7" fmla="*/ 0 h 78"/>
                    <a:gd name="T8" fmla="*/ 0 w 23"/>
                    <a:gd name="T9" fmla="*/ 2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78">
                      <a:moveTo>
                        <a:pt x="0" y="2"/>
                      </a:moveTo>
                      <a:lnTo>
                        <a:pt x="0" y="78"/>
                      </a:lnTo>
                      <a:lnTo>
                        <a:pt x="23" y="76"/>
                      </a:lnTo>
                      <a:lnTo>
                        <a:pt x="23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</p:grpSp>
          <p:sp>
            <p:nvSpPr>
              <p:cNvPr id="170940" name="Rectangle 956"/>
              <p:cNvSpPr>
                <a:spLocks noChangeArrowheads="1"/>
              </p:cNvSpPr>
              <p:nvPr/>
            </p:nvSpPr>
            <p:spPr bwMode="auto">
              <a:xfrm>
                <a:off x="3018" y="1858"/>
                <a:ext cx="211" cy="7"/>
              </a:xfrm>
              <a:prstGeom prst="rect">
                <a:avLst/>
              </a:pr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</p:grpSp>
      </p:grpSp>
      <p:grpSp>
        <p:nvGrpSpPr>
          <p:cNvPr id="170941" name="Group 957"/>
          <p:cNvGrpSpPr>
            <a:grpSpLocks/>
          </p:cNvGrpSpPr>
          <p:nvPr/>
        </p:nvGrpSpPr>
        <p:grpSpPr bwMode="auto">
          <a:xfrm>
            <a:off x="5959475" y="2733675"/>
            <a:ext cx="381000" cy="1027113"/>
            <a:chOff x="3848" y="1618"/>
            <a:chExt cx="270" cy="713"/>
          </a:xfrm>
        </p:grpSpPr>
        <p:grpSp>
          <p:nvGrpSpPr>
            <p:cNvPr id="170942" name="Group 958"/>
            <p:cNvGrpSpPr>
              <a:grpSpLocks/>
            </p:cNvGrpSpPr>
            <p:nvPr/>
          </p:nvGrpSpPr>
          <p:grpSpPr bwMode="auto">
            <a:xfrm>
              <a:off x="3848" y="2231"/>
              <a:ext cx="270" cy="100"/>
              <a:chOff x="3848" y="2231"/>
              <a:chExt cx="270" cy="100"/>
            </a:xfrm>
          </p:grpSpPr>
          <p:sp>
            <p:nvSpPr>
              <p:cNvPr id="170943" name="Freeform 959"/>
              <p:cNvSpPr>
                <a:spLocks/>
              </p:cNvSpPr>
              <p:nvPr/>
            </p:nvSpPr>
            <p:spPr bwMode="auto">
              <a:xfrm>
                <a:off x="3848" y="2231"/>
                <a:ext cx="41" cy="100"/>
              </a:xfrm>
              <a:custGeom>
                <a:avLst/>
                <a:gdLst>
                  <a:gd name="T0" fmla="*/ 145 w 164"/>
                  <a:gd name="T1" fmla="*/ 297 h 397"/>
                  <a:gd name="T2" fmla="*/ 0 w 164"/>
                  <a:gd name="T3" fmla="*/ 397 h 397"/>
                  <a:gd name="T4" fmla="*/ 61 w 164"/>
                  <a:gd name="T5" fmla="*/ 57 h 397"/>
                  <a:gd name="T6" fmla="*/ 164 w 164"/>
                  <a:gd name="T7" fmla="*/ 0 h 397"/>
                  <a:gd name="T8" fmla="*/ 145 w 164"/>
                  <a:gd name="T9" fmla="*/ 297 h 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4" h="397">
                    <a:moveTo>
                      <a:pt x="145" y="297"/>
                    </a:moveTo>
                    <a:lnTo>
                      <a:pt x="0" y="397"/>
                    </a:lnTo>
                    <a:lnTo>
                      <a:pt x="61" y="57"/>
                    </a:lnTo>
                    <a:lnTo>
                      <a:pt x="164" y="0"/>
                    </a:lnTo>
                    <a:lnTo>
                      <a:pt x="145" y="297"/>
                    </a:lnTo>
                    <a:close/>
                  </a:path>
                </a:pathLst>
              </a:cu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944" name="Freeform 960"/>
              <p:cNvSpPr>
                <a:spLocks/>
              </p:cNvSpPr>
              <p:nvPr/>
            </p:nvSpPr>
            <p:spPr bwMode="auto">
              <a:xfrm>
                <a:off x="4076" y="2234"/>
                <a:ext cx="41" cy="97"/>
              </a:xfrm>
              <a:custGeom>
                <a:avLst/>
                <a:gdLst>
                  <a:gd name="T0" fmla="*/ 0 w 162"/>
                  <a:gd name="T1" fmla="*/ 263 h 387"/>
                  <a:gd name="T2" fmla="*/ 162 w 162"/>
                  <a:gd name="T3" fmla="*/ 387 h 387"/>
                  <a:gd name="T4" fmla="*/ 108 w 162"/>
                  <a:gd name="T5" fmla="*/ 54 h 387"/>
                  <a:gd name="T6" fmla="*/ 8 w 162"/>
                  <a:gd name="T7" fmla="*/ 0 h 387"/>
                  <a:gd name="T8" fmla="*/ 0 w 162"/>
                  <a:gd name="T9" fmla="*/ 263 h 3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2" h="387">
                    <a:moveTo>
                      <a:pt x="0" y="263"/>
                    </a:moveTo>
                    <a:lnTo>
                      <a:pt x="162" y="387"/>
                    </a:lnTo>
                    <a:lnTo>
                      <a:pt x="108" y="54"/>
                    </a:lnTo>
                    <a:lnTo>
                      <a:pt x="8" y="0"/>
                    </a:lnTo>
                    <a:lnTo>
                      <a:pt x="0" y="263"/>
                    </a:lnTo>
                    <a:close/>
                  </a:path>
                </a:pathLst>
              </a:cu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945" name="Freeform 961"/>
              <p:cNvSpPr>
                <a:spLocks/>
              </p:cNvSpPr>
              <p:nvPr/>
            </p:nvSpPr>
            <p:spPr bwMode="auto">
              <a:xfrm>
                <a:off x="3848" y="2306"/>
                <a:ext cx="270" cy="25"/>
              </a:xfrm>
              <a:custGeom>
                <a:avLst/>
                <a:gdLst>
                  <a:gd name="T0" fmla="*/ 0 w 1079"/>
                  <a:gd name="T1" fmla="*/ 99 h 100"/>
                  <a:gd name="T2" fmla="*/ 1079 w 1079"/>
                  <a:gd name="T3" fmla="*/ 100 h 100"/>
                  <a:gd name="T4" fmla="*/ 941 w 1079"/>
                  <a:gd name="T5" fmla="*/ 0 h 100"/>
                  <a:gd name="T6" fmla="*/ 150 w 1079"/>
                  <a:gd name="T7" fmla="*/ 0 h 100"/>
                  <a:gd name="T8" fmla="*/ 0 w 1079"/>
                  <a:gd name="T9" fmla="*/ 99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9" h="100">
                    <a:moveTo>
                      <a:pt x="0" y="99"/>
                    </a:moveTo>
                    <a:lnTo>
                      <a:pt x="1079" y="100"/>
                    </a:lnTo>
                    <a:lnTo>
                      <a:pt x="941" y="0"/>
                    </a:lnTo>
                    <a:lnTo>
                      <a:pt x="150" y="0"/>
                    </a:lnTo>
                    <a:lnTo>
                      <a:pt x="0" y="99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946" name="Freeform 962"/>
              <p:cNvSpPr>
                <a:spLocks/>
              </p:cNvSpPr>
              <p:nvPr/>
            </p:nvSpPr>
            <p:spPr bwMode="auto">
              <a:xfrm>
                <a:off x="3879" y="2300"/>
                <a:ext cx="213" cy="6"/>
              </a:xfrm>
              <a:custGeom>
                <a:avLst/>
                <a:gdLst>
                  <a:gd name="T0" fmla="*/ 0 w 855"/>
                  <a:gd name="T1" fmla="*/ 2 h 25"/>
                  <a:gd name="T2" fmla="*/ 23 w 855"/>
                  <a:gd name="T3" fmla="*/ 25 h 25"/>
                  <a:gd name="T4" fmla="*/ 832 w 855"/>
                  <a:gd name="T5" fmla="*/ 25 h 25"/>
                  <a:gd name="T6" fmla="*/ 855 w 855"/>
                  <a:gd name="T7" fmla="*/ 0 h 25"/>
                  <a:gd name="T8" fmla="*/ 0 w 855"/>
                  <a:gd name="T9" fmla="*/ 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5" h="25">
                    <a:moveTo>
                      <a:pt x="0" y="2"/>
                    </a:moveTo>
                    <a:lnTo>
                      <a:pt x="23" y="25"/>
                    </a:lnTo>
                    <a:lnTo>
                      <a:pt x="832" y="25"/>
                    </a:lnTo>
                    <a:lnTo>
                      <a:pt x="855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2020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</p:grpSp>
        <p:sp>
          <p:nvSpPr>
            <p:cNvPr id="170947" name="Rectangle 963"/>
            <p:cNvSpPr>
              <a:spLocks noChangeArrowheads="1"/>
            </p:cNvSpPr>
            <p:nvPr/>
          </p:nvSpPr>
          <p:spPr bwMode="auto">
            <a:xfrm>
              <a:off x="3880" y="1619"/>
              <a:ext cx="211" cy="682"/>
            </a:xfrm>
            <a:prstGeom prst="rect">
              <a:avLst/>
            </a:prstGeom>
            <a:solidFill>
              <a:srgbClr val="A0A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0948" name="Rectangle 964"/>
            <p:cNvSpPr>
              <a:spLocks noChangeArrowheads="1"/>
            </p:cNvSpPr>
            <p:nvPr/>
          </p:nvSpPr>
          <p:spPr bwMode="auto">
            <a:xfrm>
              <a:off x="3904" y="1641"/>
              <a:ext cx="159" cy="27"/>
            </a:xfrm>
            <a:prstGeom prst="rect">
              <a:avLst/>
            </a:prstGeom>
            <a:solidFill>
              <a:srgbClr val="E0E0E0"/>
            </a:solidFill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0949" name="Rectangle 965"/>
            <p:cNvSpPr>
              <a:spLocks noChangeArrowheads="1"/>
            </p:cNvSpPr>
            <p:nvPr/>
          </p:nvSpPr>
          <p:spPr bwMode="auto">
            <a:xfrm>
              <a:off x="3906" y="1712"/>
              <a:ext cx="158" cy="27"/>
            </a:xfrm>
            <a:prstGeom prst="rect">
              <a:avLst/>
            </a:prstGeom>
            <a:solidFill>
              <a:srgbClr val="E0E0E0"/>
            </a:solidFill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grpSp>
          <p:nvGrpSpPr>
            <p:cNvPr id="170950" name="Group 966"/>
            <p:cNvGrpSpPr>
              <a:grpSpLocks/>
            </p:cNvGrpSpPr>
            <p:nvPr/>
          </p:nvGrpSpPr>
          <p:grpSpPr bwMode="auto">
            <a:xfrm>
              <a:off x="3906" y="1669"/>
              <a:ext cx="157" cy="40"/>
              <a:chOff x="3906" y="1669"/>
              <a:chExt cx="157" cy="40"/>
            </a:xfrm>
          </p:grpSpPr>
          <p:sp>
            <p:nvSpPr>
              <p:cNvPr id="170951" name="Rectangle 967"/>
              <p:cNvSpPr>
                <a:spLocks noChangeArrowheads="1"/>
              </p:cNvSpPr>
              <p:nvPr/>
            </p:nvSpPr>
            <p:spPr bwMode="auto">
              <a:xfrm>
                <a:off x="3906" y="1669"/>
                <a:ext cx="157" cy="4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952" name="AutoShape 968"/>
              <p:cNvSpPr>
                <a:spLocks noChangeArrowheads="1"/>
              </p:cNvSpPr>
              <p:nvPr/>
            </p:nvSpPr>
            <p:spPr bwMode="auto">
              <a:xfrm>
                <a:off x="4025" y="1672"/>
                <a:ext cx="35" cy="35"/>
              </a:xfrm>
              <a:prstGeom prst="roundRect">
                <a:avLst>
                  <a:gd name="adj" fmla="val 22074"/>
                </a:avLst>
              </a:pr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953" name="Rectangle 969"/>
              <p:cNvSpPr>
                <a:spLocks noChangeArrowheads="1"/>
              </p:cNvSpPr>
              <p:nvPr/>
            </p:nvSpPr>
            <p:spPr bwMode="auto">
              <a:xfrm>
                <a:off x="4029" y="1676"/>
                <a:ext cx="26" cy="26"/>
              </a:xfrm>
              <a:prstGeom prst="rect">
                <a:avLst/>
              </a:prstGeom>
              <a:solidFill>
                <a:srgbClr val="A0A0A0"/>
              </a:solidFill>
              <a:ln w="4763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954" name="Oval 970"/>
              <p:cNvSpPr>
                <a:spLocks noChangeArrowheads="1"/>
              </p:cNvSpPr>
              <p:nvPr/>
            </p:nvSpPr>
            <p:spPr bwMode="auto">
              <a:xfrm>
                <a:off x="4041" y="1695"/>
                <a:ext cx="4" cy="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955" name="Rectangle 971"/>
              <p:cNvSpPr>
                <a:spLocks noChangeArrowheads="1"/>
              </p:cNvSpPr>
              <p:nvPr/>
            </p:nvSpPr>
            <p:spPr bwMode="auto">
              <a:xfrm>
                <a:off x="4030" y="1676"/>
                <a:ext cx="25" cy="6"/>
              </a:xfrm>
              <a:prstGeom prst="rect">
                <a:avLst/>
              </a:pr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956" name="Rectangle 972"/>
              <p:cNvSpPr>
                <a:spLocks noChangeArrowheads="1"/>
              </p:cNvSpPr>
              <p:nvPr/>
            </p:nvSpPr>
            <p:spPr bwMode="auto">
              <a:xfrm>
                <a:off x="3909" y="1672"/>
                <a:ext cx="30" cy="35"/>
              </a:xfrm>
              <a:prstGeom prst="rect">
                <a:avLst/>
              </a:prstGeom>
              <a:solidFill>
                <a:srgbClr val="A0A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957" name="Rectangle 973"/>
              <p:cNvSpPr>
                <a:spLocks noChangeArrowheads="1"/>
              </p:cNvSpPr>
              <p:nvPr/>
            </p:nvSpPr>
            <p:spPr bwMode="auto">
              <a:xfrm>
                <a:off x="3940" y="1672"/>
                <a:ext cx="29" cy="35"/>
              </a:xfrm>
              <a:prstGeom prst="rect">
                <a:avLst/>
              </a:prstGeom>
              <a:solidFill>
                <a:srgbClr val="A0A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958" name="Rectangle 974"/>
              <p:cNvSpPr>
                <a:spLocks noChangeArrowheads="1"/>
              </p:cNvSpPr>
              <p:nvPr/>
            </p:nvSpPr>
            <p:spPr bwMode="auto">
              <a:xfrm>
                <a:off x="3971" y="1672"/>
                <a:ext cx="24" cy="34"/>
              </a:xfrm>
              <a:prstGeom prst="rect">
                <a:avLst/>
              </a:prstGeom>
              <a:solidFill>
                <a:srgbClr val="A0A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959" name="Rectangle 975"/>
              <p:cNvSpPr>
                <a:spLocks noChangeArrowheads="1"/>
              </p:cNvSpPr>
              <p:nvPr/>
            </p:nvSpPr>
            <p:spPr bwMode="auto">
              <a:xfrm>
                <a:off x="3997" y="1672"/>
                <a:ext cx="24" cy="34"/>
              </a:xfrm>
              <a:prstGeom prst="rect">
                <a:avLst/>
              </a:prstGeom>
              <a:solidFill>
                <a:srgbClr val="A0A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960" name="Oval 976"/>
              <p:cNvSpPr>
                <a:spLocks noChangeArrowheads="1"/>
              </p:cNvSpPr>
              <p:nvPr/>
            </p:nvSpPr>
            <p:spPr bwMode="auto">
              <a:xfrm>
                <a:off x="3917" y="1689"/>
                <a:ext cx="14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961" name="Rectangle 977"/>
              <p:cNvSpPr>
                <a:spLocks noChangeArrowheads="1"/>
              </p:cNvSpPr>
              <p:nvPr/>
            </p:nvSpPr>
            <p:spPr bwMode="auto">
              <a:xfrm>
                <a:off x="3910" y="1672"/>
                <a:ext cx="29" cy="7"/>
              </a:xfrm>
              <a:prstGeom prst="rect">
                <a:avLst/>
              </a:pr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962" name="Rectangle 978"/>
              <p:cNvSpPr>
                <a:spLocks noChangeArrowheads="1"/>
              </p:cNvSpPr>
              <p:nvPr/>
            </p:nvSpPr>
            <p:spPr bwMode="auto">
              <a:xfrm>
                <a:off x="3940" y="1672"/>
                <a:ext cx="29" cy="7"/>
              </a:xfrm>
              <a:prstGeom prst="rect">
                <a:avLst/>
              </a:pr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963" name="Rectangle 979"/>
              <p:cNvSpPr>
                <a:spLocks noChangeArrowheads="1"/>
              </p:cNvSpPr>
              <p:nvPr/>
            </p:nvSpPr>
            <p:spPr bwMode="auto">
              <a:xfrm>
                <a:off x="3970" y="1672"/>
                <a:ext cx="25" cy="7"/>
              </a:xfrm>
              <a:prstGeom prst="rect">
                <a:avLst/>
              </a:pr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964" name="Rectangle 980"/>
              <p:cNvSpPr>
                <a:spLocks noChangeArrowheads="1"/>
              </p:cNvSpPr>
              <p:nvPr/>
            </p:nvSpPr>
            <p:spPr bwMode="auto">
              <a:xfrm>
                <a:off x="3996" y="1672"/>
                <a:ext cx="25" cy="7"/>
              </a:xfrm>
              <a:prstGeom prst="rect">
                <a:avLst/>
              </a:pr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965" name="Rectangle 981"/>
              <p:cNvSpPr>
                <a:spLocks noChangeArrowheads="1"/>
              </p:cNvSpPr>
              <p:nvPr/>
            </p:nvSpPr>
            <p:spPr bwMode="auto">
              <a:xfrm>
                <a:off x="3962" y="1682"/>
                <a:ext cx="5" cy="2"/>
              </a:xfrm>
              <a:prstGeom prst="rect">
                <a:avLst/>
              </a:prstGeom>
              <a:solidFill>
                <a:srgbClr val="2020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966" name="Rectangle 982"/>
              <p:cNvSpPr>
                <a:spLocks noChangeArrowheads="1"/>
              </p:cNvSpPr>
              <p:nvPr/>
            </p:nvSpPr>
            <p:spPr bwMode="auto">
              <a:xfrm>
                <a:off x="3962" y="1691"/>
                <a:ext cx="6" cy="2"/>
              </a:xfrm>
              <a:prstGeom prst="rect">
                <a:avLst/>
              </a:prstGeom>
              <a:solidFill>
                <a:srgbClr val="2020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967" name="Rectangle 983"/>
              <p:cNvSpPr>
                <a:spLocks noChangeArrowheads="1"/>
              </p:cNvSpPr>
              <p:nvPr/>
            </p:nvSpPr>
            <p:spPr bwMode="auto">
              <a:xfrm>
                <a:off x="3962" y="1700"/>
                <a:ext cx="5" cy="2"/>
              </a:xfrm>
              <a:prstGeom prst="rect">
                <a:avLst/>
              </a:prstGeom>
              <a:solidFill>
                <a:srgbClr val="2020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968" name="Rectangle 984"/>
              <p:cNvSpPr>
                <a:spLocks noChangeArrowheads="1"/>
              </p:cNvSpPr>
              <p:nvPr/>
            </p:nvSpPr>
            <p:spPr bwMode="auto">
              <a:xfrm>
                <a:off x="3974" y="1690"/>
                <a:ext cx="18" cy="13"/>
              </a:xfrm>
              <a:prstGeom prst="rect">
                <a:avLst/>
              </a:pr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969" name="Rectangle 985"/>
              <p:cNvSpPr>
                <a:spLocks noChangeArrowheads="1"/>
              </p:cNvSpPr>
              <p:nvPr/>
            </p:nvSpPr>
            <p:spPr bwMode="auto">
              <a:xfrm>
                <a:off x="3999" y="1690"/>
                <a:ext cx="19" cy="13"/>
              </a:xfrm>
              <a:prstGeom prst="rect">
                <a:avLst/>
              </a:pr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</p:grpSp>
        <p:grpSp>
          <p:nvGrpSpPr>
            <p:cNvPr id="170970" name="Group 986"/>
            <p:cNvGrpSpPr>
              <a:grpSpLocks/>
            </p:cNvGrpSpPr>
            <p:nvPr/>
          </p:nvGrpSpPr>
          <p:grpSpPr bwMode="auto">
            <a:xfrm>
              <a:off x="3904" y="1949"/>
              <a:ext cx="162" cy="21"/>
              <a:chOff x="3904" y="1949"/>
              <a:chExt cx="162" cy="21"/>
            </a:xfrm>
          </p:grpSpPr>
          <p:sp>
            <p:nvSpPr>
              <p:cNvPr id="170971" name="Freeform 987"/>
              <p:cNvSpPr>
                <a:spLocks/>
              </p:cNvSpPr>
              <p:nvPr/>
            </p:nvSpPr>
            <p:spPr bwMode="auto">
              <a:xfrm>
                <a:off x="3904" y="1949"/>
                <a:ext cx="5" cy="21"/>
              </a:xfrm>
              <a:custGeom>
                <a:avLst/>
                <a:gdLst>
                  <a:gd name="T0" fmla="*/ 0 w 23"/>
                  <a:gd name="T1" fmla="*/ 1 h 82"/>
                  <a:gd name="T2" fmla="*/ 0 w 23"/>
                  <a:gd name="T3" fmla="*/ 82 h 82"/>
                  <a:gd name="T4" fmla="*/ 23 w 23"/>
                  <a:gd name="T5" fmla="*/ 81 h 82"/>
                  <a:gd name="T6" fmla="*/ 23 w 23"/>
                  <a:gd name="T7" fmla="*/ 0 h 82"/>
                  <a:gd name="T8" fmla="*/ 0 w 23"/>
                  <a:gd name="T9" fmla="*/ 1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82">
                    <a:moveTo>
                      <a:pt x="0" y="1"/>
                    </a:moveTo>
                    <a:lnTo>
                      <a:pt x="0" y="82"/>
                    </a:lnTo>
                    <a:lnTo>
                      <a:pt x="23" y="81"/>
                    </a:lnTo>
                    <a:lnTo>
                      <a:pt x="23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0A0A0"/>
              </a:solidFill>
              <a:ln w="4763">
                <a:solidFill>
                  <a:srgbClr val="20202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972" name="Freeform 988"/>
              <p:cNvSpPr>
                <a:spLocks/>
              </p:cNvSpPr>
              <p:nvPr/>
            </p:nvSpPr>
            <p:spPr bwMode="auto">
              <a:xfrm>
                <a:off x="3909" y="1949"/>
                <a:ext cx="6" cy="21"/>
              </a:xfrm>
              <a:custGeom>
                <a:avLst/>
                <a:gdLst>
                  <a:gd name="T0" fmla="*/ 0 w 22"/>
                  <a:gd name="T1" fmla="*/ 1 h 82"/>
                  <a:gd name="T2" fmla="*/ 0 w 22"/>
                  <a:gd name="T3" fmla="*/ 82 h 82"/>
                  <a:gd name="T4" fmla="*/ 22 w 22"/>
                  <a:gd name="T5" fmla="*/ 81 h 82"/>
                  <a:gd name="T6" fmla="*/ 22 w 22"/>
                  <a:gd name="T7" fmla="*/ 0 h 82"/>
                  <a:gd name="T8" fmla="*/ 0 w 22"/>
                  <a:gd name="T9" fmla="*/ 1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82">
                    <a:moveTo>
                      <a:pt x="0" y="1"/>
                    </a:moveTo>
                    <a:lnTo>
                      <a:pt x="0" y="82"/>
                    </a:lnTo>
                    <a:lnTo>
                      <a:pt x="22" y="81"/>
                    </a:lnTo>
                    <a:lnTo>
                      <a:pt x="22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0A0A0"/>
              </a:solidFill>
              <a:ln w="4763">
                <a:solidFill>
                  <a:srgbClr val="20202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973" name="Freeform 989"/>
              <p:cNvSpPr>
                <a:spLocks/>
              </p:cNvSpPr>
              <p:nvPr/>
            </p:nvSpPr>
            <p:spPr bwMode="auto">
              <a:xfrm>
                <a:off x="3915" y="1949"/>
                <a:ext cx="6" cy="21"/>
              </a:xfrm>
              <a:custGeom>
                <a:avLst/>
                <a:gdLst>
                  <a:gd name="T0" fmla="*/ 0 w 23"/>
                  <a:gd name="T1" fmla="*/ 1 h 82"/>
                  <a:gd name="T2" fmla="*/ 0 w 23"/>
                  <a:gd name="T3" fmla="*/ 82 h 82"/>
                  <a:gd name="T4" fmla="*/ 23 w 23"/>
                  <a:gd name="T5" fmla="*/ 81 h 82"/>
                  <a:gd name="T6" fmla="*/ 23 w 23"/>
                  <a:gd name="T7" fmla="*/ 0 h 82"/>
                  <a:gd name="T8" fmla="*/ 0 w 23"/>
                  <a:gd name="T9" fmla="*/ 1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82">
                    <a:moveTo>
                      <a:pt x="0" y="1"/>
                    </a:moveTo>
                    <a:lnTo>
                      <a:pt x="0" y="82"/>
                    </a:lnTo>
                    <a:lnTo>
                      <a:pt x="23" y="81"/>
                    </a:lnTo>
                    <a:lnTo>
                      <a:pt x="23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0A0A0"/>
              </a:solidFill>
              <a:ln w="4763">
                <a:solidFill>
                  <a:srgbClr val="20202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0974" name="Freeform 990"/>
              <p:cNvSpPr>
                <a:spLocks/>
              </p:cNvSpPr>
              <p:nvPr/>
            </p:nvSpPr>
            <p:spPr bwMode="auto">
              <a:xfrm>
                <a:off x="3921" y="1949"/>
                <a:ext cx="5" cy="21"/>
              </a:xfrm>
              <a:custGeom>
                <a:avLst/>
                <a:gdLst>
                  <a:gd name="T0" fmla="*/ 0 w 21"/>
                  <a:gd name="T1" fmla="*/ 1 h 82"/>
                  <a:gd name="T2" fmla="*/ 0 w 21"/>
                  <a:gd name="T3" fmla="*/ 82 h 82"/>
                  <a:gd name="T4" fmla="*/ 21 w 21"/>
                  <a:gd name="T5" fmla="*/ 81 h 82"/>
                  <a:gd name="T6" fmla="*/ 21 w 21"/>
                  <a:gd name="T7" fmla="*/ 0 h 82"/>
                  <a:gd name="T8" fmla="*/ 0 w 21"/>
                  <a:gd name="T9" fmla="*/ 1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82">
                    <a:moveTo>
                      <a:pt x="0" y="1"/>
                    </a:moveTo>
                    <a:lnTo>
                      <a:pt x="0" y="82"/>
                    </a:lnTo>
                    <a:lnTo>
                      <a:pt x="21" y="81"/>
                    </a:lnTo>
                    <a:lnTo>
                      <a:pt x="2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0A0A0"/>
              </a:solidFill>
              <a:ln w="4763">
                <a:solidFill>
                  <a:srgbClr val="20202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grpSp>
            <p:nvGrpSpPr>
              <p:cNvPr id="170975" name="Group 991"/>
              <p:cNvGrpSpPr>
                <a:grpSpLocks/>
              </p:cNvGrpSpPr>
              <p:nvPr/>
            </p:nvGrpSpPr>
            <p:grpSpPr bwMode="auto">
              <a:xfrm>
                <a:off x="3926" y="1950"/>
                <a:ext cx="22" cy="20"/>
                <a:chOff x="3926" y="1950"/>
                <a:chExt cx="22" cy="20"/>
              </a:xfrm>
            </p:grpSpPr>
            <p:sp>
              <p:nvSpPr>
                <p:cNvPr id="170976" name="Freeform 992"/>
                <p:cNvSpPr>
                  <a:spLocks/>
                </p:cNvSpPr>
                <p:nvPr/>
              </p:nvSpPr>
              <p:spPr bwMode="auto">
                <a:xfrm>
                  <a:off x="3926" y="1950"/>
                  <a:ext cx="6" cy="20"/>
                </a:xfrm>
                <a:custGeom>
                  <a:avLst/>
                  <a:gdLst>
                    <a:gd name="T0" fmla="*/ 0 w 22"/>
                    <a:gd name="T1" fmla="*/ 2 h 83"/>
                    <a:gd name="T2" fmla="*/ 0 w 22"/>
                    <a:gd name="T3" fmla="*/ 83 h 83"/>
                    <a:gd name="T4" fmla="*/ 22 w 22"/>
                    <a:gd name="T5" fmla="*/ 81 h 83"/>
                    <a:gd name="T6" fmla="*/ 22 w 22"/>
                    <a:gd name="T7" fmla="*/ 0 h 83"/>
                    <a:gd name="T8" fmla="*/ 0 w 22"/>
                    <a:gd name="T9" fmla="*/ 2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83">
                      <a:moveTo>
                        <a:pt x="0" y="2"/>
                      </a:moveTo>
                      <a:lnTo>
                        <a:pt x="0" y="83"/>
                      </a:lnTo>
                      <a:lnTo>
                        <a:pt x="22" y="81"/>
                      </a:lnTo>
                      <a:lnTo>
                        <a:pt x="22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977" name="Freeform 993"/>
                <p:cNvSpPr>
                  <a:spLocks/>
                </p:cNvSpPr>
                <p:nvPr/>
              </p:nvSpPr>
              <p:spPr bwMode="auto">
                <a:xfrm>
                  <a:off x="3932" y="1950"/>
                  <a:ext cx="5" cy="20"/>
                </a:xfrm>
                <a:custGeom>
                  <a:avLst/>
                  <a:gdLst>
                    <a:gd name="T0" fmla="*/ 0 w 23"/>
                    <a:gd name="T1" fmla="*/ 2 h 83"/>
                    <a:gd name="T2" fmla="*/ 0 w 23"/>
                    <a:gd name="T3" fmla="*/ 83 h 83"/>
                    <a:gd name="T4" fmla="*/ 23 w 23"/>
                    <a:gd name="T5" fmla="*/ 81 h 83"/>
                    <a:gd name="T6" fmla="*/ 23 w 23"/>
                    <a:gd name="T7" fmla="*/ 0 h 83"/>
                    <a:gd name="T8" fmla="*/ 0 w 23"/>
                    <a:gd name="T9" fmla="*/ 2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83">
                      <a:moveTo>
                        <a:pt x="0" y="2"/>
                      </a:moveTo>
                      <a:lnTo>
                        <a:pt x="0" y="83"/>
                      </a:lnTo>
                      <a:lnTo>
                        <a:pt x="23" y="81"/>
                      </a:lnTo>
                      <a:lnTo>
                        <a:pt x="23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978" name="Freeform 994"/>
                <p:cNvSpPr>
                  <a:spLocks/>
                </p:cNvSpPr>
                <p:nvPr/>
              </p:nvSpPr>
              <p:spPr bwMode="auto">
                <a:xfrm>
                  <a:off x="3937" y="1950"/>
                  <a:ext cx="6" cy="20"/>
                </a:xfrm>
                <a:custGeom>
                  <a:avLst/>
                  <a:gdLst>
                    <a:gd name="T0" fmla="*/ 0 w 23"/>
                    <a:gd name="T1" fmla="*/ 2 h 83"/>
                    <a:gd name="T2" fmla="*/ 0 w 23"/>
                    <a:gd name="T3" fmla="*/ 83 h 83"/>
                    <a:gd name="T4" fmla="*/ 23 w 23"/>
                    <a:gd name="T5" fmla="*/ 81 h 83"/>
                    <a:gd name="T6" fmla="*/ 23 w 23"/>
                    <a:gd name="T7" fmla="*/ 0 h 83"/>
                    <a:gd name="T8" fmla="*/ 0 w 23"/>
                    <a:gd name="T9" fmla="*/ 2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83">
                      <a:moveTo>
                        <a:pt x="0" y="2"/>
                      </a:moveTo>
                      <a:lnTo>
                        <a:pt x="0" y="83"/>
                      </a:lnTo>
                      <a:lnTo>
                        <a:pt x="23" y="81"/>
                      </a:lnTo>
                      <a:lnTo>
                        <a:pt x="23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0979" name="Freeform 995"/>
                <p:cNvSpPr>
                  <a:spLocks/>
                </p:cNvSpPr>
                <p:nvPr/>
              </p:nvSpPr>
              <p:spPr bwMode="auto">
                <a:xfrm>
                  <a:off x="3943" y="1950"/>
                  <a:ext cx="5" cy="20"/>
                </a:xfrm>
                <a:custGeom>
                  <a:avLst/>
                  <a:gdLst>
                    <a:gd name="T0" fmla="*/ 0 w 21"/>
                    <a:gd name="T1" fmla="*/ 2 h 83"/>
                    <a:gd name="T2" fmla="*/ 0 w 21"/>
                    <a:gd name="T3" fmla="*/ 83 h 83"/>
                    <a:gd name="T4" fmla="*/ 21 w 21"/>
                    <a:gd name="T5" fmla="*/ 81 h 83"/>
                    <a:gd name="T6" fmla="*/ 21 w 21"/>
                    <a:gd name="T7" fmla="*/ 0 h 83"/>
                    <a:gd name="T8" fmla="*/ 0 w 21"/>
                    <a:gd name="T9" fmla="*/ 2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" h="83">
                      <a:moveTo>
                        <a:pt x="0" y="2"/>
                      </a:moveTo>
                      <a:lnTo>
                        <a:pt x="0" y="83"/>
                      </a:lnTo>
                      <a:lnTo>
                        <a:pt x="21" y="81"/>
                      </a:lnTo>
                      <a:lnTo>
                        <a:pt x="21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</p:grpSp>
          <p:grpSp>
            <p:nvGrpSpPr>
              <p:cNvPr id="170980" name="Group 996"/>
              <p:cNvGrpSpPr>
                <a:grpSpLocks/>
              </p:cNvGrpSpPr>
              <p:nvPr/>
            </p:nvGrpSpPr>
            <p:grpSpPr bwMode="auto">
              <a:xfrm>
                <a:off x="3948" y="1949"/>
                <a:ext cx="45" cy="21"/>
                <a:chOff x="3948" y="1949"/>
                <a:chExt cx="45" cy="21"/>
              </a:xfrm>
            </p:grpSpPr>
            <p:grpSp>
              <p:nvGrpSpPr>
                <p:cNvPr id="170981" name="Group 997"/>
                <p:cNvGrpSpPr>
                  <a:grpSpLocks/>
                </p:cNvGrpSpPr>
                <p:nvPr/>
              </p:nvGrpSpPr>
              <p:grpSpPr bwMode="auto">
                <a:xfrm>
                  <a:off x="3948" y="1949"/>
                  <a:ext cx="22" cy="21"/>
                  <a:chOff x="3948" y="1949"/>
                  <a:chExt cx="22" cy="21"/>
                </a:xfrm>
              </p:grpSpPr>
              <p:sp>
                <p:nvSpPr>
                  <p:cNvPr id="170982" name="Freeform 998"/>
                  <p:cNvSpPr>
                    <a:spLocks/>
                  </p:cNvSpPr>
                  <p:nvPr/>
                </p:nvSpPr>
                <p:spPr bwMode="auto">
                  <a:xfrm>
                    <a:off x="3948" y="1949"/>
                    <a:ext cx="6" cy="21"/>
                  </a:xfrm>
                  <a:custGeom>
                    <a:avLst/>
                    <a:gdLst>
                      <a:gd name="T0" fmla="*/ 0 w 23"/>
                      <a:gd name="T1" fmla="*/ 1 h 82"/>
                      <a:gd name="T2" fmla="*/ 0 w 23"/>
                      <a:gd name="T3" fmla="*/ 82 h 82"/>
                      <a:gd name="T4" fmla="*/ 23 w 23"/>
                      <a:gd name="T5" fmla="*/ 81 h 82"/>
                      <a:gd name="T6" fmla="*/ 23 w 23"/>
                      <a:gd name="T7" fmla="*/ 0 h 82"/>
                      <a:gd name="T8" fmla="*/ 0 w 23"/>
                      <a:gd name="T9" fmla="*/ 1 h 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82">
                        <a:moveTo>
                          <a:pt x="0" y="1"/>
                        </a:moveTo>
                        <a:lnTo>
                          <a:pt x="0" y="82"/>
                        </a:lnTo>
                        <a:lnTo>
                          <a:pt x="23" y="81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983" name="Freeform 999"/>
                  <p:cNvSpPr>
                    <a:spLocks/>
                  </p:cNvSpPr>
                  <p:nvPr/>
                </p:nvSpPr>
                <p:spPr bwMode="auto">
                  <a:xfrm>
                    <a:off x="3954" y="1949"/>
                    <a:ext cx="5" cy="21"/>
                  </a:xfrm>
                  <a:custGeom>
                    <a:avLst/>
                    <a:gdLst>
                      <a:gd name="T0" fmla="*/ 0 w 22"/>
                      <a:gd name="T1" fmla="*/ 1 h 82"/>
                      <a:gd name="T2" fmla="*/ 0 w 22"/>
                      <a:gd name="T3" fmla="*/ 82 h 82"/>
                      <a:gd name="T4" fmla="*/ 22 w 22"/>
                      <a:gd name="T5" fmla="*/ 81 h 82"/>
                      <a:gd name="T6" fmla="*/ 22 w 22"/>
                      <a:gd name="T7" fmla="*/ 0 h 82"/>
                      <a:gd name="T8" fmla="*/ 0 w 22"/>
                      <a:gd name="T9" fmla="*/ 1 h 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82">
                        <a:moveTo>
                          <a:pt x="0" y="1"/>
                        </a:moveTo>
                        <a:lnTo>
                          <a:pt x="0" y="82"/>
                        </a:lnTo>
                        <a:lnTo>
                          <a:pt x="22" y="81"/>
                        </a:lnTo>
                        <a:lnTo>
                          <a:pt x="22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984" name="Freeform 1000"/>
                  <p:cNvSpPr>
                    <a:spLocks/>
                  </p:cNvSpPr>
                  <p:nvPr/>
                </p:nvSpPr>
                <p:spPr bwMode="auto">
                  <a:xfrm>
                    <a:off x="3959" y="1949"/>
                    <a:ext cx="6" cy="21"/>
                  </a:xfrm>
                  <a:custGeom>
                    <a:avLst/>
                    <a:gdLst>
                      <a:gd name="T0" fmla="*/ 0 w 23"/>
                      <a:gd name="T1" fmla="*/ 1 h 82"/>
                      <a:gd name="T2" fmla="*/ 0 w 23"/>
                      <a:gd name="T3" fmla="*/ 82 h 82"/>
                      <a:gd name="T4" fmla="*/ 23 w 23"/>
                      <a:gd name="T5" fmla="*/ 81 h 82"/>
                      <a:gd name="T6" fmla="*/ 23 w 23"/>
                      <a:gd name="T7" fmla="*/ 0 h 82"/>
                      <a:gd name="T8" fmla="*/ 0 w 23"/>
                      <a:gd name="T9" fmla="*/ 1 h 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82">
                        <a:moveTo>
                          <a:pt x="0" y="1"/>
                        </a:moveTo>
                        <a:lnTo>
                          <a:pt x="0" y="82"/>
                        </a:lnTo>
                        <a:lnTo>
                          <a:pt x="23" y="81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985" name="Freeform 1001"/>
                  <p:cNvSpPr>
                    <a:spLocks/>
                  </p:cNvSpPr>
                  <p:nvPr/>
                </p:nvSpPr>
                <p:spPr bwMode="auto">
                  <a:xfrm>
                    <a:off x="3965" y="1949"/>
                    <a:ext cx="5" cy="21"/>
                  </a:xfrm>
                  <a:custGeom>
                    <a:avLst/>
                    <a:gdLst>
                      <a:gd name="T0" fmla="*/ 0 w 21"/>
                      <a:gd name="T1" fmla="*/ 1 h 82"/>
                      <a:gd name="T2" fmla="*/ 0 w 21"/>
                      <a:gd name="T3" fmla="*/ 82 h 82"/>
                      <a:gd name="T4" fmla="*/ 21 w 21"/>
                      <a:gd name="T5" fmla="*/ 81 h 82"/>
                      <a:gd name="T6" fmla="*/ 21 w 21"/>
                      <a:gd name="T7" fmla="*/ 0 h 82"/>
                      <a:gd name="T8" fmla="*/ 0 w 21"/>
                      <a:gd name="T9" fmla="*/ 1 h 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1" h="82">
                        <a:moveTo>
                          <a:pt x="0" y="1"/>
                        </a:moveTo>
                        <a:lnTo>
                          <a:pt x="0" y="82"/>
                        </a:lnTo>
                        <a:lnTo>
                          <a:pt x="21" y="81"/>
                        </a:lnTo>
                        <a:lnTo>
                          <a:pt x="21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  <p:grpSp>
              <p:nvGrpSpPr>
                <p:cNvPr id="170986" name="Group 1002"/>
                <p:cNvGrpSpPr>
                  <a:grpSpLocks/>
                </p:cNvGrpSpPr>
                <p:nvPr/>
              </p:nvGrpSpPr>
              <p:grpSpPr bwMode="auto">
                <a:xfrm>
                  <a:off x="3971" y="1950"/>
                  <a:ext cx="22" cy="20"/>
                  <a:chOff x="3971" y="1950"/>
                  <a:chExt cx="22" cy="20"/>
                </a:xfrm>
              </p:grpSpPr>
              <p:sp>
                <p:nvSpPr>
                  <p:cNvPr id="170987" name="Freeform 1003"/>
                  <p:cNvSpPr>
                    <a:spLocks/>
                  </p:cNvSpPr>
                  <p:nvPr/>
                </p:nvSpPr>
                <p:spPr bwMode="auto">
                  <a:xfrm>
                    <a:off x="3971" y="1950"/>
                    <a:ext cx="5" cy="20"/>
                  </a:xfrm>
                  <a:custGeom>
                    <a:avLst/>
                    <a:gdLst>
                      <a:gd name="T0" fmla="*/ 0 w 22"/>
                      <a:gd name="T1" fmla="*/ 2 h 83"/>
                      <a:gd name="T2" fmla="*/ 0 w 22"/>
                      <a:gd name="T3" fmla="*/ 83 h 83"/>
                      <a:gd name="T4" fmla="*/ 22 w 22"/>
                      <a:gd name="T5" fmla="*/ 81 h 83"/>
                      <a:gd name="T6" fmla="*/ 22 w 22"/>
                      <a:gd name="T7" fmla="*/ 0 h 83"/>
                      <a:gd name="T8" fmla="*/ 0 w 22"/>
                      <a:gd name="T9" fmla="*/ 2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83">
                        <a:moveTo>
                          <a:pt x="0" y="2"/>
                        </a:moveTo>
                        <a:lnTo>
                          <a:pt x="0" y="83"/>
                        </a:lnTo>
                        <a:lnTo>
                          <a:pt x="22" y="81"/>
                        </a:lnTo>
                        <a:lnTo>
                          <a:pt x="22" y="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988" name="Freeform 1004"/>
                  <p:cNvSpPr>
                    <a:spLocks/>
                  </p:cNvSpPr>
                  <p:nvPr/>
                </p:nvSpPr>
                <p:spPr bwMode="auto">
                  <a:xfrm>
                    <a:off x="3976" y="1950"/>
                    <a:ext cx="6" cy="20"/>
                  </a:xfrm>
                  <a:custGeom>
                    <a:avLst/>
                    <a:gdLst>
                      <a:gd name="T0" fmla="*/ 0 w 23"/>
                      <a:gd name="T1" fmla="*/ 2 h 83"/>
                      <a:gd name="T2" fmla="*/ 0 w 23"/>
                      <a:gd name="T3" fmla="*/ 83 h 83"/>
                      <a:gd name="T4" fmla="*/ 23 w 23"/>
                      <a:gd name="T5" fmla="*/ 81 h 83"/>
                      <a:gd name="T6" fmla="*/ 23 w 23"/>
                      <a:gd name="T7" fmla="*/ 0 h 83"/>
                      <a:gd name="T8" fmla="*/ 0 w 23"/>
                      <a:gd name="T9" fmla="*/ 2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83">
                        <a:moveTo>
                          <a:pt x="0" y="2"/>
                        </a:moveTo>
                        <a:lnTo>
                          <a:pt x="0" y="83"/>
                        </a:lnTo>
                        <a:lnTo>
                          <a:pt x="23" y="81"/>
                        </a:lnTo>
                        <a:lnTo>
                          <a:pt x="23" y="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989" name="Freeform 1005"/>
                  <p:cNvSpPr>
                    <a:spLocks/>
                  </p:cNvSpPr>
                  <p:nvPr/>
                </p:nvSpPr>
                <p:spPr bwMode="auto">
                  <a:xfrm>
                    <a:off x="3982" y="1950"/>
                    <a:ext cx="5" cy="20"/>
                  </a:xfrm>
                  <a:custGeom>
                    <a:avLst/>
                    <a:gdLst>
                      <a:gd name="T0" fmla="*/ 0 w 23"/>
                      <a:gd name="T1" fmla="*/ 2 h 83"/>
                      <a:gd name="T2" fmla="*/ 0 w 23"/>
                      <a:gd name="T3" fmla="*/ 83 h 83"/>
                      <a:gd name="T4" fmla="*/ 23 w 23"/>
                      <a:gd name="T5" fmla="*/ 81 h 83"/>
                      <a:gd name="T6" fmla="*/ 23 w 23"/>
                      <a:gd name="T7" fmla="*/ 0 h 83"/>
                      <a:gd name="T8" fmla="*/ 0 w 23"/>
                      <a:gd name="T9" fmla="*/ 2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83">
                        <a:moveTo>
                          <a:pt x="0" y="2"/>
                        </a:moveTo>
                        <a:lnTo>
                          <a:pt x="0" y="83"/>
                        </a:lnTo>
                        <a:lnTo>
                          <a:pt x="23" y="81"/>
                        </a:lnTo>
                        <a:lnTo>
                          <a:pt x="23" y="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990" name="Freeform 1006"/>
                  <p:cNvSpPr>
                    <a:spLocks/>
                  </p:cNvSpPr>
                  <p:nvPr/>
                </p:nvSpPr>
                <p:spPr bwMode="auto">
                  <a:xfrm>
                    <a:off x="3987" y="1950"/>
                    <a:ext cx="6" cy="20"/>
                  </a:xfrm>
                  <a:custGeom>
                    <a:avLst/>
                    <a:gdLst>
                      <a:gd name="T0" fmla="*/ 0 w 21"/>
                      <a:gd name="T1" fmla="*/ 2 h 83"/>
                      <a:gd name="T2" fmla="*/ 0 w 21"/>
                      <a:gd name="T3" fmla="*/ 83 h 83"/>
                      <a:gd name="T4" fmla="*/ 21 w 21"/>
                      <a:gd name="T5" fmla="*/ 81 h 83"/>
                      <a:gd name="T6" fmla="*/ 21 w 21"/>
                      <a:gd name="T7" fmla="*/ 0 h 83"/>
                      <a:gd name="T8" fmla="*/ 0 w 21"/>
                      <a:gd name="T9" fmla="*/ 2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1" h="83">
                        <a:moveTo>
                          <a:pt x="0" y="2"/>
                        </a:moveTo>
                        <a:lnTo>
                          <a:pt x="0" y="83"/>
                        </a:lnTo>
                        <a:lnTo>
                          <a:pt x="21" y="81"/>
                        </a:lnTo>
                        <a:lnTo>
                          <a:pt x="21" y="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</p:grpSp>
          <p:grpSp>
            <p:nvGrpSpPr>
              <p:cNvPr id="170991" name="Group 1007"/>
              <p:cNvGrpSpPr>
                <a:grpSpLocks/>
              </p:cNvGrpSpPr>
              <p:nvPr/>
            </p:nvGrpSpPr>
            <p:grpSpPr bwMode="auto">
              <a:xfrm>
                <a:off x="3993" y="1949"/>
                <a:ext cx="44" cy="21"/>
                <a:chOff x="3993" y="1949"/>
                <a:chExt cx="44" cy="21"/>
              </a:xfrm>
            </p:grpSpPr>
            <p:grpSp>
              <p:nvGrpSpPr>
                <p:cNvPr id="170992" name="Group 1008"/>
                <p:cNvGrpSpPr>
                  <a:grpSpLocks/>
                </p:cNvGrpSpPr>
                <p:nvPr/>
              </p:nvGrpSpPr>
              <p:grpSpPr bwMode="auto">
                <a:xfrm>
                  <a:off x="3993" y="1949"/>
                  <a:ext cx="22" cy="21"/>
                  <a:chOff x="3993" y="1949"/>
                  <a:chExt cx="22" cy="21"/>
                </a:xfrm>
              </p:grpSpPr>
              <p:sp>
                <p:nvSpPr>
                  <p:cNvPr id="170993" name="Freeform 1009"/>
                  <p:cNvSpPr>
                    <a:spLocks/>
                  </p:cNvSpPr>
                  <p:nvPr/>
                </p:nvSpPr>
                <p:spPr bwMode="auto">
                  <a:xfrm>
                    <a:off x="3993" y="1949"/>
                    <a:ext cx="5" cy="21"/>
                  </a:xfrm>
                  <a:custGeom>
                    <a:avLst/>
                    <a:gdLst>
                      <a:gd name="T0" fmla="*/ 0 w 23"/>
                      <a:gd name="T1" fmla="*/ 1 h 82"/>
                      <a:gd name="T2" fmla="*/ 0 w 23"/>
                      <a:gd name="T3" fmla="*/ 82 h 82"/>
                      <a:gd name="T4" fmla="*/ 23 w 23"/>
                      <a:gd name="T5" fmla="*/ 81 h 82"/>
                      <a:gd name="T6" fmla="*/ 23 w 23"/>
                      <a:gd name="T7" fmla="*/ 0 h 82"/>
                      <a:gd name="T8" fmla="*/ 0 w 23"/>
                      <a:gd name="T9" fmla="*/ 1 h 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82">
                        <a:moveTo>
                          <a:pt x="0" y="1"/>
                        </a:moveTo>
                        <a:lnTo>
                          <a:pt x="0" y="82"/>
                        </a:lnTo>
                        <a:lnTo>
                          <a:pt x="23" y="81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994" name="Freeform 1010"/>
                  <p:cNvSpPr>
                    <a:spLocks/>
                  </p:cNvSpPr>
                  <p:nvPr/>
                </p:nvSpPr>
                <p:spPr bwMode="auto">
                  <a:xfrm>
                    <a:off x="3998" y="1949"/>
                    <a:ext cx="6" cy="21"/>
                  </a:xfrm>
                  <a:custGeom>
                    <a:avLst/>
                    <a:gdLst>
                      <a:gd name="T0" fmla="*/ 0 w 23"/>
                      <a:gd name="T1" fmla="*/ 1 h 82"/>
                      <a:gd name="T2" fmla="*/ 0 w 23"/>
                      <a:gd name="T3" fmla="*/ 82 h 82"/>
                      <a:gd name="T4" fmla="*/ 23 w 23"/>
                      <a:gd name="T5" fmla="*/ 81 h 82"/>
                      <a:gd name="T6" fmla="*/ 23 w 23"/>
                      <a:gd name="T7" fmla="*/ 0 h 82"/>
                      <a:gd name="T8" fmla="*/ 0 w 23"/>
                      <a:gd name="T9" fmla="*/ 1 h 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82">
                        <a:moveTo>
                          <a:pt x="0" y="1"/>
                        </a:moveTo>
                        <a:lnTo>
                          <a:pt x="0" y="82"/>
                        </a:lnTo>
                        <a:lnTo>
                          <a:pt x="23" y="81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995" name="Freeform 1011"/>
                  <p:cNvSpPr>
                    <a:spLocks/>
                  </p:cNvSpPr>
                  <p:nvPr/>
                </p:nvSpPr>
                <p:spPr bwMode="auto">
                  <a:xfrm>
                    <a:off x="4004" y="1949"/>
                    <a:ext cx="5" cy="21"/>
                  </a:xfrm>
                  <a:custGeom>
                    <a:avLst/>
                    <a:gdLst>
                      <a:gd name="T0" fmla="*/ 0 w 23"/>
                      <a:gd name="T1" fmla="*/ 1 h 82"/>
                      <a:gd name="T2" fmla="*/ 0 w 23"/>
                      <a:gd name="T3" fmla="*/ 82 h 82"/>
                      <a:gd name="T4" fmla="*/ 23 w 23"/>
                      <a:gd name="T5" fmla="*/ 81 h 82"/>
                      <a:gd name="T6" fmla="*/ 23 w 23"/>
                      <a:gd name="T7" fmla="*/ 0 h 82"/>
                      <a:gd name="T8" fmla="*/ 0 w 23"/>
                      <a:gd name="T9" fmla="*/ 1 h 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82">
                        <a:moveTo>
                          <a:pt x="0" y="1"/>
                        </a:moveTo>
                        <a:lnTo>
                          <a:pt x="0" y="82"/>
                        </a:lnTo>
                        <a:lnTo>
                          <a:pt x="23" y="81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996" name="Freeform 1012"/>
                  <p:cNvSpPr>
                    <a:spLocks/>
                  </p:cNvSpPr>
                  <p:nvPr/>
                </p:nvSpPr>
                <p:spPr bwMode="auto">
                  <a:xfrm>
                    <a:off x="4009" y="1949"/>
                    <a:ext cx="6" cy="21"/>
                  </a:xfrm>
                  <a:custGeom>
                    <a:avLst/>
                    <a:gdLst>
                      <a:gd name="T0" fmla="*/ 0 w 21"/>
                      <a:gd name="T1" fmla="*/ 1 h 82"/>
                      <a:gd name="T2" fmla="*/ 0 w 21"/>
                      <a:gd name="T3" fmla="*/ 82 h 82"/>
                      <a:gd name="T4" fmla="*/ 21 w 21"/>
                      <a:gd name="T5" fmla="*/ 81 h 82"/>
                      <a:gd name="T6" fmla="*/ 21 w 21"/>
                      <a:gd name="T7" fmla="*/ 0 h 82"/>
                      <a:gd name="T8" fmla="*/ 0 w 21"/>
                      <a:gd name="T9" fmla="*/ 1 h 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1" h="82">
                        <a:moveTo>
                          <a:pt x="0" y="1"/>
                        </a:moveTo>
                        <a:lnTo>
                          <a:pt x="0" y="82"/>
                        </a:lnTo>
                        <a:lnTo>
                          <a:pt x="21" y="81"/>
                        </a:lnTo>
                        <a:lnTo>
                          <a:pt x="21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  <p:grpSp>
              <p:nvGrpSpPr>
                <p:cNvPr id="170997" name="Group 1013"/>
                <p:cNvGrpSpPr>
                  <a:grpSpLocks/>
                </p:cNvGrpSpPr>
                <p:nvPr/>
              </p:nvGrpSpPr>
              <p:grpSpPr bwMode="auto">
                <a:xfrm>
                  <a:off x="4015" y="1950"/>
                  <a:ext cx="22" cy="20"/>
                  <a:chOff x="4015" y="1950"/>
                  <a:chExt cx="22" cy="20"/>
                </a:xfrm>
              </p:grpSpPr>
              <p:sp>
                <p:nvSpPr>
                  <p:cNvPr id="170998" name="Freeform 1014"/>
                  <p:cNvSpPr>
                    <a:spLocks/>
                  </p:cNvSpPr>
                  <p:nvPr/>
                </p:nvSpPr>
                <p:spPr bwMode="auto">
                  <a:xfrm>
                    <a:off x="4015" y="1950"/>
                    <a:ext cx="6" cy="20"/>
                  </a:xfrm>
                  <a:custGeom>
                    <a:avLst/>
                    <a:gdLst>
                      <a:gd name="T0" fmla="*/ 0 w 22"/>
                      <a:gd name="T1" fmla="*/ 2 h 83"/>
                      <a:gd name="T2" fmla="*/ 0 w 22"/>
                      <a:gd name="T3" fmla="*/ 83 h 83"/>
                      <a:gd name="T4" fmla="*/ 22 w 22"/>
                      <a:gd name="T5" fmla="*/ 81 h 83"/>
                      <a:gd name="T6" fmla="*/ 22 w 22"/>
                      <a:gd name="T7" fmla="*/ 0 h 83"/>
                      <a:gd name="T8" fmla="*/ 0 w 22"/>
                      <a:gd name="T9" fmla="*/ 2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83">
                        <a:moveTo>
                          <a:pt x="0" y="2"/>
                        </a:moveTo>
                        <a:lnTo>
                          <a:pt x="0" y="83"/>
                        </a:lnTo>
                        <a:lnTo>
                          <a:pt x="22" y="81"/>
                        </a:lnTo>
                        <a:lnTo>
                          <a:pt x="22" y="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0999" name="Freeform 1015"/>
                  <p:cNvSpPr>
                    <a:spLocks/>
                  </p:cNvSpPr>
                  <p:nvPr/>
                </p:nvSpPr>
                <p:spPr bwMode="auto">
                  <a:xfrm>
                    <a:off x="4021" y="1950"/>
                    <a:ext cx="5" cy="20"/>
                  </a:xfrm>
                  <a:custGeom>
                    <a:avLst/>
                    <a:gdLst>
                      <a:gd name="T0" fmla="*/ 0 w 23"/>
                      <a:gd name="T1" fmla="*/ 2 h 83"/>
                      <a:gd name="T2" fmla="*/ 0 w 23"/>
                      <a:gd name="T3" fmla="*/ 83 h 83"/>
                      <a:gd name="T4" fmla="*/ 23 w 23"/>
                      <a:gd name="T5" fmla="*/ 81 h 83"/>
                      <a:gd name="T6" fmla="*/ 23 w 23"/>
                      <a:gd name="T7" fmla="*/ 0 h 83"/>
                      <a:gd name="T8" fmla="*/ 0 w 23"/>
                      <a:gd name="T9" fmla="*/ 2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83">
                        <a:moveTo>
                          <a:pt x="0" y="2"/>
                        </a:moveTo>
                        <a:lnTo>
                          <a:pt x="0" y="83"/>
                        </a:lnTo>
                        <a:lnTo>
                          <a:pt x="23" y="81"/>
                        </a:lnTo>
                        <a:lnTo>
                          <a:pt x="23" y="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000" name="Freeform 1016"/>
                  <p:cNvSpPr>
                    <a:spLocks/>
                  </p:cNvSpPr>
                  <p:nvPr/>
                </p:nvSpPr>
                <p:spPr bwMode="auto">
                  <a:xfrm>
                    <a:off x="4026" y="1950"/>
                    <a:ext cx="6" cy="20"/>
                  </a:xfrm>
                  <a:custGeom>
                    <a:avLst/>
                    <a:gdLst>
                      <a:gd name="T0" fmla="*/ 0 w 21"/>
                      <a:gd name="T1" fmla="*/ 2 h 83"/>
                      <a:gd name="T2" fmla="*/ 0 w 21"/>
                      <a:gd name="T3" fmla="*/ 83 h 83"/>
                      <a:gd name="T4" fmla="*/ 21 w 21"/>
                      <a:gd name="T5" fmla="*/ 81 h 83"/>
                      <a:gd name="T6" fmla="*/ 21 w 21"/>
                      <a:gd name="T7" fmla="*/ 0 h 83"/>
                      <a:gd name="T8" fmla="*/ 0 w 21"/>
                      <a:gd name="T9" fmla="*/ 2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1" h="83">
                        <a:moveTo>
                          <a:pt x="0" y="2"/>
                        </a:moveTo>
                        <a:lnTo>
                          <a:pt x="0" y="83"/>
                        </a:lnTo>
                        <a:lnTo>
                          <a:pt x="21" y="81"/>
                        </a:lnTo>
                        <a:lnTo>
                          <a:pt x="21" y="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001" name="Freeform 1017"/>
                  <p:cNvSpPr>
                    <a:spLocks/>
                  </p:cNvSpPr>
                  <p:nvPr/>
                </p:nvSpPr>
                <p:spPr bwMode="auto">
                  <a:xfrm>
                    <a:off x="4032" y="1950"/>
                    <a:ext cx="5" cy="20"/>
                  </a:xfrm>
                  <a:custGeom>
                    <a:avLst/>
                    <a:gdLst>
                      <a:gd name="T0" fmla="*/ 0 w 23"/>
                      <a:gd name="T1" fmla="*/ 2 h 83"/>
                      <a:gd name="T2" fmla="*/ 0 w 23"/>
                      <a:gd name="T3" fmla="*/ 83 h 83"/>
                      <a:gd name="T4" fmla="*/ 23 w 23"/>
                      <a:gd name="T5" fmla="*/ 81 h 83"/>
                      <a:gd name="T6" fmla="*/ 23 w 23"/>
                      <a:gd name="T7" fmla="*/ 0 h 83"/>
                      <a:gd name="T8" fmla="*/ 0 w 23"/>
                      <a:gd name="T9" fmla="*/ 2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83">
                        <a:moveTo>
                          <a:pt x="0" y="2"/>
                        </a:moveTo>
                        <a:lnTo>
                          <a:pt x="0" y="83"/>
                        </a:lnTo>
                        <a:lnTo>
                          <a:pt x="23" y="81"/>
                        </a:lnTo>
                        <a:lnTo>
                          <a:pt x="23" y="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</p:grpSp>
          <p:grpSp>
            <p:nvGrpSpPr>
              <p:cNvPr id="171002" name="Group 1018"/>
              <p:cNvGrpSpPr>
                <a:grpSpLocks/>
              </p:cNvGrpSpPr>
              <p:nvPr/>
            </p:nvGrpSpPr>
            <p:grpSpPr bwMode="auto">
              <a:xfrm>
                <a:off x="4037" y="1949"/>
                <a:ext cx="22" cy="21"/>
                <a:chOff x="4037" y="1949"/>
                <a:chExt cx="22" cy="21"/>
              </a:xfrm>
            </p:grpSpPr>
            <p:sp>
              <p:nvSpPr>
                <p:cNvPr id="171003" name="Freeform 1019"/>
                <p:cNvSpPr>
                  <a:spLocks/>
                </p:cNvSpPr>
                <p:nvPr/>
              </p:nvSpPr>
              <p:spPr bwMode="auto">
                <a:xfrm>
                  <a:off x="4037" y="1949"/>
                  <a:ext cx="6" cy="21"/>
                </a:xfrm>
                <a:custGeom>
                  <a:avLst/>
                  <a:gdLst>
                    <a:gd name="T0" fmla="*/ 0 w 23"/>
                    <a:gd name="T1" fmla="*/ 1 h 82"/>
                    <a:gd name="T2" fmla="*/ 0 w 23"/>
                    <a:gd name="T3" fmla="*/ 82 h 82"/>
                    <a:gd name="T4" fmla="*/ 23 w 23"/>
                    <a:gd name="T5" fmla="*/ 81 h 82"/>
                    <a:gd name="T6" fmla="*/ 23 w 23"/>
                    <a:gd name="T7" fmla="*/ 0 h 82"/>
                    <a:gd name="T8" fmla="*/ 0 w 23"/>
                    <a:gd name="T9" fmla="*/ 1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82">
                      <a:moveTo>
                        <a:pt x="0" y="1"/>
                      </a:moveTo>
                      <a:lnTo>
                        <a:pt x="0" y="82"/>
                      </a:lnTo>
                      <a:lnTo>
                        <a:pt x="23" y="81"/>
                      </a:lnTo>
                      <a:lnTo>
                        <a:pt x="23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004" name="Freeform 1020"/>
                <p:cNvSpPr>
                  <a:spLocks/>
                </p:cNvSpPr>
                <p:nvPr/>
              </p:nvSpPr>
              <p:spPr bwMode="auto">
                <a:xfrm>
                  <a:off x="4043" y="1949"/>
                  <a:ext cx="5" cy="21"/>
                </a:xfrm>
                <a:custGeom>
                  <a:avLst/>
                  <a:gdLst>
                    <a:gd name="T0" fmla="*/ 0 w 23"/>
                    <a:gd name="T1" fmla="*/ 1 h 82"/>
                    <a:gd name="T2" fmla="*/ 0 w 23"/>
                    <a:gd name="T3" fmla="*/ 82 h 82"/>
                    <a:gd name="T4" fmla="*/ 23 w 23"/>
                    <a:gd name="T5" fmla="*/ 81 h 82"/>
                    <a:gd name="T6" fmla="*/ 23 w 23"/>
                    <a:gd name="T7" fmla="*/ 0 h 82"/>
                    <a:gd name="T8" fmla="*/ 0 w 23"/>
                    <a:gd name="T9" fmla="*/ 1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82">
                      <a:moveTo>
                        <a:pt x="0" y="1"/>
                      </a:moveTo>
                      <a:lnTo>
                        <a:pt x="0" y="82"/>
                      </a:lnTo>
                      <a:lnTo>
                        <a:pt x="23" y="81"/>
                      </a:lnTo>
                      <a:lnTo>
                        <a:pt x="23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005" name="Freeform 1021"/>
                <p:cNvSpPr>
                  <a:spLocks/>
                </p:cNvSpPr>
                <p:nvPr/>
              </p:nvSpPr>
              <p:spPr bwMode="auto">
                <a:xfrm>
                  <a:off x="4048" y="1949"/>
                  <a:ext cx="6" cy="21"/>
                </a:xfrm>
                <a:custGeom>
                  <a:avLst/>
                  <a:gdLst>
                    <a:gd name="T0" fmla="*/ 0 w 22"/>
                    <a:gd name="T1" fmla="*/ 1 h 82"/>
                    <a:gd name="T2" fmla="*/ 0 w 22"/>
                    <a:gd name="T3" fmla="*/ 82 h 82"/>
                    <a:gd name="T4" fmla="*/ 22 w 22"/>
                    <a:gd name="T5" fmla="*/ 81 h 82"/>
                    <a:gd name="T6" fmla="*/ 22 w 22"/>
                    <a:gd name="T7" fmla="*/ 0 h 82"/>
                    <a:gd name="T8" fmla="*/ 0 w 22"/>
                    <a:gd name="T9" fmla="*/ 1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82">
                      <a:moveTo>
                        <a:pt x="0" y="1"/>
                      </a:moveTo>
                      <a:lnTo>
                        <a:pt x="0" y="82"/>
                      </a:lnTo>
                      <a:lnTo>
                        <a:pt x="22" y="81"/>
                      </a:lnTo>
                      <a:lnTo>
                        <a:pt x="22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006" name="Freeform 1022"/>
                <p:cNvSpPr>
                  <a:spLocks/>
                </p:cNvSpPr>
                <p:nvPr/>
              </p:nvSpPr>
              <p:spPr bwMode="auto">
                <a:xfrm>
                  <a:off x="4054" y="1949"/>
                  <a:ext cx="5" cy="21"/>
                </a:xfrm>
                <a:custGeom>
                  <a:avLst/>
                  <a:gdLst>
                    <a:gd name="T0" fmla="*/ 0 w 22"/>
                    <a:gd name="T1" fmla="*/ 1 h 82"/>
                    <a:gd name="T2" fmla="*/ 0 w 22"/>
                    <a:gd name="T3" fmla="*/ 82 h 82"/>
                    <a:gd name="T4" fmla="*/ 22 w 22"/>
                    <a:gd name="T5" fmla="*/ 81 h 82"/>
                    <a:gd name="T6" fmla="*/ 22 w 22"/>
                    <a:gd name="T7" fmla="*/ 0 h 82"/>
                    <a:gd name="T8" fmla="*/ 0 w 22"/>
                    <a:gd name="T9" fmla="*/ 1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82">
                      <a:moveTo>
                        <a:pt x="0" y="1"/>
                      </a:moveTo>
                      <a:lnTo>
                        <a:pt x="0" y="82"/>
                      </a:lnTo>
                      <a:lnTo>
                        <a:pt x="22" y="81"/>
                      </a:lnTo>
                      <a:lnTo>
                        <a:pt x="22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</p:grpSp>
          <p:sp>
            <p:nvSpPr>
              <p:cNvPr id="171007" name="Freeform 1023"/>
              <p:cNvSpPr>
                <a:spLocks/>
              </p:cNvSpPr>
              <p:nvPr/>
            </p:nvSpPr>
            <p:spPr bwMode="auto">
              <a:xfrm>
                <a:off x="4060" y="1949"/>
                <a:ext cx="6" cy="21"/>
              </a:xfrm>
              <a:custGeom>
                <a:avLst/>
                <a:gdLst>
                  <a:gd name="T0" fmla="*/ 0 w 23"/>
                  <a:gd name="T1" fmla="*/ 1 h 82"/>
                  <a:gd name="T2" fmla="*/ 0 w 23"/>
                  <a:gd name="T3" fmla="*/ 82 h 82"/>
                  <a:gd name="T4" fmla="*/ 23 w 23"/>
                  <a:gd name="T5" fmla="*/ 81 h 82"/>
                  <a:gd name="T6" fmla="*/ 23 w 23"/>
                  <a:gd name="T7" fmla="*/ 0 h 82"/>
                  <a:gd name="T8" fmla="*/ 0 w 23"/>
                  <a:gd name="T9" fmla="*/ 1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82">
                    <a:moveTo>
                      <a:pt x="0" y="1"/>
                    </a:moveTo>
                    <a:lnTo>
                      <a:pt x="0" y="82"/>
                    </a:lnTo>
                    <a:lnTo>
                      <a:pt x="23" y="81"/>
                    </a:lnTo>
                    <a:lnTo>
                      <a:pt x="23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0A0A0"/>
              </a:solidFill>
              <a:ln w="4763">
                <a:solidFill>
                  <a:srgbClr val="20202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</p:grpSp>
        <p:grpSp>
          <p:nvGrpSpPr>
            <p:cNvPr id="171008" name="Group 0"/>
            <p:cNvGrpSpPr>
              <a:grpSpLocks/>
            </p:cNvGrpSpPr>
            <p:nvPr/>
          </p:nvGrpSpPr>
          <p:grpSpPr bwMode="auto">
            <a:xfrm>
              <a:off x="3903" y="1971"/>
              <a:ext cx="163" cy="207"/>
              <a:chOff x="3903" y="1971"/>
              <a:chExt cx="163" cy="207"/>
            </a:xfrm>
          </p:grpSpPr>
          <p:sp>
            <p:nvSpPr>
              <p:cNvPr id="171009" name="Rectangle 1"/>
              <p:cNvSpPr>
                <a:spLocks noChangeArrowheads="1"/>
              </p:cNvSpPr>
              <p:nvPr/>
            </p:nvSpPr>
            <p:spPr bwMode="auto">
              <a:xfrm>
                <a:off x="3903" y="1971"/>
                <a:ext cx="163" cy="207"/>
              </a:xfrm>
              <a:prstGeom prst="rect">
                <a:avLst/>
              </a:prstGeom>
              <a:solidFill>
                <a:srgbClr val="E0E0E0"/>
              </a:solidFill>
              <a:ln w="4763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1010" name="Rectangle 2"/>
              <p:cNvSpPr>
                <a:spLocks noChangeArrowheads="1"/>
              </p:cNvSpPr>
              <p:nvPr/>
            </p:nvSpPr>
            <p:spPr bwMode="auto">
              <a:xfrm>
                <a:off x="3921" y="1993"/>
                <a:ext cx="35" cy="3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</p:grpSp>
        <p:grpSp>
          <p:nvGrpSpPr>
            <p:cNvPr id="171011" name="Group 3"/>
            <p:cNvGrpSpPr>
              <a:grpSpLocks/>
            </p:cNvGrpSpPr>
            <p:nvPr/>
          </p:nvGrpSpPr>
          <p:grpSpPr bwMode="auto">
            <a:xfrm>
              <a:off x="3904" y="1845"/>
              <a:ext cx="163" cy="102"/>
              <a:chOff x="3904" y="1845"/>
              <a:chExt cx="163" cy="102"/>
            </a:xfrm>
          </p:grpSpPr>
          <p:sp>
            <p:nvSpPr>
              <p:cNvPr id="171012" name="Rectangle 4"/>
              <p:cNvSpPr>
                <a:spLocks noChangeArrowheads="1"/>
              </p:cNvSpPr>
              <p:nvPr/>
            </p:nvSpPr>
            <p:spPr bwMode="auto">
              <a:xfrm>
                <a:off x="3904" y="1845"/>
                <a:ext cx="161" cy="102"/>
              </a:xfrm>
              <a:prstGeom prst="rect">
                <a:avLst/>
              </a:prstGeom>
              <a:solidFill>
                <a:srgbClr val="E0E0E0"/>
              </a:solidFill>
              <a:ln w="4763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1013" name="Line 5"/>
              <p:cNvSpPr>
                <a:spLocks noChangeShapeType="1"/>
              </p:cNvSpPr>
              <p:nvPr/>
            </p:nvSpPr>
            <p:spPr bwMode="auto">
              <a:xfrm>
                <a:off x="3906" y="1895"/>
                <a:ext cx="161" cy="1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</p:grpSp>
        <p:grpSp>
          <p:nvGrpSpPr>
            <p:cNvPr id="171014" name="Group 6"/>
            <p:cNvGrpSpPr>
              <a:grpSpLocks/>
            </p:cNvGrpSpPr>
            <p:nvPr/>
          </p:nvGrpSpPr>
          <p:grpSpPr bwMode="auto">
            <a:xfrm>
              <a:off x="3900" y="2178"/>
              <a:ext cx="170" cy="122"/>
              <a:chOff x="3900" y="2178"/>
              <a:chExt cx="170" cy="122"/>
            </a:xfrm>
          </p:grpSpPr>
          <p:grpSp>
            <p:nvGrpSpPr>
              <p:cNvPr id="171015" name="Group 7"/>
              <p:cNvGrpSpPr>
                <a:grpSpLocks/>
              </p:cNvGrpSpPr>
              <p:nvPr/>
            </p:nvGrpSpPr>
            <p:grpSpPr bwMode="auto">
              <a:xfrm>
                <a:off x="3905" y="2280"/>
                <a:ext cx="159" cy="20"/>
                <a:chOff x="3905" y="2280"/>
                <a:chExt cx="159" cy="20"/>
              </a:xfrm>
            </p:grpSpPr>
            <p:sp>
              <p:nvSpPr>
                <p:cNvPr id="171016" name="Freeform 8"/>
                <p:cNvSpPr>
                  <a:spLocks/>
                </p:cNvSpPr>
                <p:nvPr/>
              </p:nvSpPr>
              <p:spPr bwMode="auto">
                <a:xfrm>
                  <a:off x="3905" y="2280"/>
                  <a:ext cx="5" cy="20"/>
                </a:xfrm>
                <a:custGeom>
                  <a:avLst/>
                  <a:gdLst>
                    <a:gd name="T0" fmla="*/ 0 w 20"/>
                    <a:gd name="T1" fmla="*/ 1 h 77"/>
                    <a:gd name="T2" fmla="*/ 0 w 20"/>
                    <a:gd name="T3" fmla="*/ 77 h 77"/>
                    <a:gd name="T4" fmla="*/ 20 w 20"/>
                    <a:gd name="T5" fmla="*/ 76 h 77"/>
                    <a:gd name="T6" fmla="*/ 20 w 20"/>
                    <a:gd name="T7" fmla="*/ 0 h 77"/>
                    <a:gd name="T8" fmla="*/ 0 w 20"/>
                    <a:gd name="T9" fmla="*/ 1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" h="77">
                      <a:moveTo>
                        <a:pt x="0" y="1"/>
                      </a:moveTo>
                      <a:lnTo>
                        <a:pt x="0" y="77"/>
                      </a:lnTo>
                      <a:lnTo>
                        <a:pt x="20" y="76"/>
                      </a:lnTo>
                      <a:lnTo>
                        <a:pt x="2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017" name="Freeform 9"/>
                <p:cNvSpPr>
                  <a:spLocks/>
                </p:cNvSpPr>
                <p:nvPr/>
              </p:nvSpPr>
              <p:spPr bwMode="auto">
                <a:xfrm>
                  <a:off x="3910" y="2280"/>
                  <a:ext cx="5" cy="20"/>
                </a:xfrm>
                <a:custGeom>
                  <a:avLst/>
                  <a:gdLst>
                    <a:gd name="T0" fmla="*/ 0 w 23"/>
                    <a:gd name="T1" fmla="*/ 1 h 77"/>
                    <a:gd name="T2" fmla="*/ 0 w 23"/>
                    <a:gd name="T3" fmla="*/ 77 h 77"/>
                    <a:gd name="T4" fmla="*/ 23 w 23"/>
                    <a:gd name="T5" fmla="*/ 76 h 77"/>
                    <a:gd name="T6" fmla="*/ 23 w 23"/>
                    <a:gd name="T7" fmla="*/ 0 h 77"/>
                    <a:gd name="T8" fmla="*/ 0 w 23"/>
                    <a:gd name="T9" fmla="*/ 1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77">
                      <a:moveTo>
                        <a:pt x="0" y="1"/>
                      </a:moveTo>
                      <a:lnTo>
                        <a:pt x="0" y="77"/>
                      </a:lnTo>
                      <a:lnTo>
                        <a:pt x="23" y="76"/>
                      </a:lnTo>
                      <a:lnTo>
                        <a:pt x="23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018" name="Freeform 10"/>
                <p:cNvSpPr>
                  <a:spLocks/>
                </p:cNvSpPr>
                <p:nvPr/>
              </p:nvSpPr>
              <p:spPr bwMode="auto">
                <a:xfrm>
                  <a:off x="3915" y="2280"/>
                  <a:ext cx="6" cy="20"/>
                </a:xfrm>
                <a:custGeom>
                  <a:avLst/>
                  <a:gdLst>
                    <a:gd name="T0" fmla="*/ 0 w 23"/>
                    <a:gd name="T1" fmla="*/ 1 h 77"/>
                    <a:gd name="T2" fmla="*/ 0 w 23"/>
                    <a:gd name="T3" fmla="*/ 77 h 77"/>
                    <a:gd name="T4" fmla="*/ 23 w 23"/>
                    <a:gd name="T5" fmla="*/ 76 h 77"/>
                    <a:gd name="T6" fmla="*/ 23 w 23"/>
                    <a:gd name="T7" fmla="*/ 0 h 77"/>
                    <a:gd name="T8" fmla="*/ 0 w 23"/>
                    <a:gd name="T9" fmla="*/ 1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77">
                      <a:moveTo>
                        <a:pt x="0" y="1"/>
                      </a:moveTo>
                      <a:lnTo>
                        <a:pt x="0" y="77"/>
                      </a:lnTo>
                      <a:lnTo>
                        <a:pt x="23" y="76"/>
                      </a:lnTo>
                      <a:lnTo>
                        <a:pt x="23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019" name="Freeform 11"/>
                <p:cNvSpPr>
                  <a:spLocks/>
                </p:cNvSpPr>
                <p:nvPr/>
              </p:nvSpPr>
              <p:spPr bwMode="auto">
                <a:xfrm>
                  <a:off x="3921" y="2280"/>
                  <a:ext cx="6" cy="20"/>
                </a:xfrm>
                <a:custGeom>
                  <a:avLst/>
                  <a:gdLst>
                    <a:gd name="T0" fmla="*/ 0 w 22"/>
                    <a:gd name="T1" fmla="*/ 1 h 77"/>
                    <a:gd name="T2" fmla="*/ 0 w 22"/>
                    <a:gd name="T3" fmla="*/ 77 h 77"/>
                    <a:gd name="T4" fmla="*/ 22 w 22"/>
                    <a:gd name="T5" fmla="*/ 76 h 77"/>
                    <a:gd name="T6" fmla="*/ 22 w 22"/>
                    <a:gd name="T7" fmla="*/ 0 h 77"/>
                    <a:gd name="T8" fmla="*/ 0 w 22"/>
                    <a:gd name="T9" fmla="*/ 1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77">
                      <a:moveTo>
                        <a:pt x="0" y="1"/>
                      </a:moveTo>
                      <a:lnTo>
                        <a:pt x="0" y="77"/>
                      </a:lnTo>
                      <a:lnTo>
                        <a:pt x="22" y="76"/>
                      </a:lnTo>
                      <a:lnTo>
                        <a:pt x="22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grpSp>
              <p:nvGrpSpPr>
                <p:cNvPr id="171020" name="Group 12"/>
                <p:cNvGrpSpPr>
                  <a:grpSpLocks/>
                </p:cNvGrpSpPr>
                <p:nvPr/>
              </p:nvGrpSpPr>
              <p:grpSpPr bwMode="auto">
                <a:xfrm>
                  <a:off x="3927" y="2281"/>
                  <a:ext cx="22" cy="19"/>
                  <a:chOff x="3927" y="2281"/>
                  <a:chExt cx="22" cy="19"/>
                </a:xfrm>
              </p:grpSpPr>
              <p:sp>
                <p:nvSpPr>
                  <p:cNvPr id="171021" name="Freeform 13"/>
                  <p:cNvSpPr>
                    <a:spLocks/>
                  </p:cNvSpPr>
                  <p:nvPr/>
                </p:nvSpPr>
                <p:spPr bwMode="auto">
                  <a:xfrm>
                    <a:off x="3927" y="2281"/>
                    <a:ext cx="5" cy="19"/>
                  </a:xfrm>
                  <a:custGeom>
                    <a:avLst/>
                    <a:gdLst>
                      <a:gd name="T0" fmla="*/ 0 w 20"/>
                      <a:gd name="T1" fmla="*/ 1 h 77"/>
                      <a:gd name="T2" fmla="*/ 0 w 20"/>
                      <a:gd name="T3" fmla="*/ 77 h 77"/>
                      <a:gd name="T4" fmla="*/ 20 w 20"/>
                      <a:gd name="T5" fmla="*/ 76 h 77"/>
                      <a:gd name="T6" fmla="*/ 20 w 20"/>
                      <a:gd name="T7" fmla="*/ 0 h 77"/>
                      <a:gd name="T8" fmla="*/ 0 w 20"/>
                      <a:gd name="T9" fmla="*/ 1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0" h="77">
                        <a:moveTo>
                          <a:pt x="0" y="1"/>
                        </a:moveTo>
                        <a:lnTo>
                          <a:pt x="0" y="77"/>
                        </a:lnTo>
                        <a:lnTo>
                          <a:pt x="20" y="76"/>
                        </a:lnTo>
                        <a:lnTo>
                          <a:pt x="20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022" name="Freeform 14"/>
                  <p:cNvSpPr>
                    <a:spLocks/>
                  </p:cNvSpPr>
                  <p:nvPr/>
                </p:nvSpPr>
                <p:spPr bwMode="auto">
                  <a:xfrm>
                    <a:off x="3932" y="2281"/>
                    <a:ext cx="6" cy="19"/>
                  </a:xfrm>
                  <a:custGeom>
                    <a:avLst/>
                    <a:gdLst>
                      <a:gd name="T0" fmla="*/ 0 w 23"/>
                      <a:gd name="T1" fmla="*/ 1 h 77"/>
                      <a:gd name="T2" fmla="*/ 0 w 23"/>
                      <a:gd name="T3" fmla="*/ 77 h 77"/>
                      <a:gd name="T4" fmla="*/ 23 w 23"/>
                      <a:gd name="T5" fmla="*/ 76 h 77"/>
                      <a:gd name="T6" fmla="*/ 23 w 23"/>
                      <a:gd name="T7" fmla="*/ 0 h 77"/>
                      <a:gd name="T8" fmla="*/ 0 w 23"/>
                      <a:gd name="T9" fmla="*/ 1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77">
                        <a:moveTo>
                          <a:pt x="0" y="1"/>
                        </a:moveTo>
                        <a:lnTo>
                          <a:pt x="0" y="77"/>
                        </a:lnTo>
                        <a:lnTo>
                          <a:pt x="23" y="76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023" name="Freeform 15"/>
                  <p:cNvSpPr>
                    <a:spLocks/>
                  </p:cNvSpPr>
                  <p:nvPr/>
                </p:nvSpPr>
                <p:spPr bwMode="auto">
                  <a:xfrm>
                    <a:off x="3938" y="2281"/>
                    <a:ext cx="5" cy="19"/>
                  </a:xfrm>
                  <a:custGeom>
                    <a:avLst/>
                    <a:gdLst>
                      <a:gd name="T0" fmla="*/ 0 w 23"/>
                      <a:gd name="T1" fmla="*/ 1 h 77"/>
                      <a:gd name="T2" fmla="*/ 0 w 23"/>
                      <a:gd name="T3" fmla="*/ 77 h 77"/>
                      <a:gd name="T4" fmla="*/ 23 w 23"/>
                      <a:gd name="T5" fmla="*/ 76 h 77"/>
                      <a:gd name="T6" fmla="*/ 23 w 23"/>
                      <a:gd name="T7" fmla="*/ 0 h 77"/>
                      <a:gd name="T8" fmla="*/ 0 w 23"/>
                      <a:gd name="T9" fmla="*/ 1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77">
                        <a:moveTo>
                          <a:pt x="0" y="1"/>
                        </a:moveTo>
                        <a:lnTo>
                          <a:pt x="0" y="77"/>
                        </a:lnTo>
                        <a:lnTo>
                          <a:pt x="23" y="76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024" name="Freeform 16"/>
                  <p:cNvSpPr>
                    <a:spLocks/>
                  </p:cNvSpPr>
                  <p:nvPr/>
                </p:nvSpPr>
                <p:spPr bwMode="auto">
                  <a:xfrm>
                    <a:off x="3943" y="2281"/>
                    <a:ext cx="6" cy="19"/>
                  </a:xfrm>
                  <a:custGeom>
                    <a:avLst/>
                    <a:gdLst>
                      <a:gd name="T0" fmla="*/ 0 w 21"/>
                      <a:gd name="T1" fmla="*/ 1 h 77"/>
                      <a:gd name="T2" fmla="*/ 0 w 21"/>
                      <a:gd name="T3" fmla="*/ 77 h 77"/>
                      <a:gd name="T4" fmla="*/ 21 w 21"/>
                      <a:gd name="T5" fmla="*/ 76 h 77"/>
                      <a:gd name="T6" fmla="*/ 21 w 21"/>
                      <a:gd name="T7" fmla="*/ 0 h 77"/>
                      <a:gd name="T8" fmla="*/ 0 w 21"/>
                      <a:gd name="T9" fmla="*/ 1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1" h="77">
                        <a:moveTo>
                          <a:pt x="0" y="1"/>
                        </a:moveTo>
                        <a:lnTo>
                          <a:pt x="0" y="77"/>
                        </a:lnTo>
                        <a:lnTo>
                          <a:pt x="21" y="76"/>
                        </a:lnTo>
                        <a:lnTo>
                          <a:pt x="21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  <p:grpSp>
              <p:nvGrpSpPr>
                <p:cNvPr id="171025" name="Group 17"/>
                <p:cNvGrpSpPr>
                  <a:grpSpLocks/>
                </p:cNvGrpSpPr>
                <p:nvPr/>
              </p:nvGrpSpPr>
              <p:grpSpPr bwMode="auto">
                <a:xfrm>
                  <a:off x="3949" y="2280"/>
                  <a:ext cx="43" cy="20"/>
                  <a:chOff x="3949" y="2280"/>
                  <a:chExt cx="43" cy="20"/>
                </a:xfrm>
              </p:grpSpPr>
              <p:grpSp>
                <p:nvGrpSpPr>
                  <p:cNvPr id="171026" name="Group 18"/>
                  <p:cNvGrpSpPr>
                    <a:grpSpLocks/>
                  </p:cNvGrpSpPr>
                  <p:nvPr/>
                </p:nvGrpSpPr>
                <p:grpSpPr bwMode="auto">
                  <a:xfrm>
                    <a:off x="3949" y="2280"/>
                    <a:ext cx="21" cy="20"/>
                    <a:chOff x="3949" y="2280"/>
                    <a:chExt cx="21" cy="20"/>
                  </a:xfrm>
                </p:grpSpPr>
                <p:sp>
                  <p:nvSpPr>
                    <p:cNvPr id="171027" name="Freeform 19"/>
                    <p:cNvSpPr>
                      <a:spLocks/>
                    </p:cNvSpPr>
                    <p:nvPr/>
                  </p:nvSpPr>
                  <p:spPr bwMode="auto">
                    <a:xfrm>
                      <a:off x="3949" y="2280"/>
                      <a:ext cx="5" cy="20"/>
                    </a:xfrm>
                    <a:custGeom>
                      <a:avLst/>
                      <a:gdLst>
                        <a:gd name="T0" fmla="*/ 0 w 22"/>
                        <a:gd name="T1" fmla="*/ 1 h 77"/>
                        <a:gd name="T2" fmla="*/ 0 w 22"/>
                        <a:gd name="T3" fmla="*/ 77 h 77"/>
                        <a:gd name="T4" fmla="*/ 22 w 22"/>
                        <a:gd name="T5" fmla="*/ 76 h 77"/>
                        <a:gd name="T6" fmla="*/ 22 w 22"/>
                        <a:gd name="T7" fmla="*/ 0 h 77"/>
                        <a:gd name="T8" fmla="*/ 0 w 22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028" name="Freeform 20"/>
                    <p:cNvSpPr>
                      <a:spLocks/>
                    </p:cNvSpPr>
                    <p:nvPr/>
                  </p:nvSpPr>
                  <p:spPr bwMode="auto">
                    <a:xfrm>
                      <a:off x="3954" y="2280"/>
                      <a:ext cx="5" cy="20"/>
                    </a:xfrm>
                    <a:custGeom>
                      <a:avLst/>
                      <a:gdLst>
                        <a:gd name="T0" fmla="*/ 0 w 22"/>
                        <a:gd name="T1" fmla="*/ 1 h 77"/>
                        <a:gd name="T2" fmla="*/ 0 w 22"/>
                        <a:gd name="T3" fmla="*/ 77 h 77"/>
                        <a:gd name="T4" fmla="*/ 22 w 22"/>
                        <a:gd name="T5" fmla="*/ 76 h 77"/>
                        <a:gd name="T6" fmla="*/ 22 w 22"/>
                        <a:gd name="T7" fmla="*/ 0 h 77"/>
                        <a:gd name="T8" fmla="*/ 0 w 22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029" name="Freeform 21"/>
                    <p:cNvSpPr>
                      <a:spLocks/>
                    </p:cNvSpPr>
                    <p:nvPr/>
                  </p:nvSpPr>
                  <p:spPr bwMode="auto">
                    <a:xfrm>
                      <a:off x="3959" y="2280"/>
                      <a:ext cx="6" cy="20"/>
                    </a:xfrm>
                    <a:custGeom>
                      <a:avLst/>
                      <a:gdLst>
                        <a:gd name="T0" fmla="*/ 0 w 23"/>
                        <a:gd name="T1" fmla="*/ 1 h 77"/>
                        <a:gd name="T2" fmla="*/ 0 w 23"/>
                        <a:gd name="T3" fmla="*/ 77 h 77"/>
                        <a:gd name="T4" fmla="*/ 23 w 23"/>
                        <a:gd name="T5" fmla="*/ 76 h 77"/>
                        <a:gd name="T6" fmla="*/ 23 w 23"/>
                        <a:gd name="T7" fmla="*/ 0 h 77"/>
                        <a:gd name="T8" fmla="*/ 0 w 23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030" name="Freeform 22"/>
                    <p:cNvSpPr>
                      <a:spLocks/>
                    </p:cNvSpPr>
                    <p:nvPr/>
                  </p:nvSpPr>
                  <p:spPr bwMode="auto">
                    <a:xfrm>
                      <a:off x="3965" y="2280"/>
                      <a:ext cx="5" cy="20"/>
                    </a:xfrm>
                    <a:custGeom>
                      <a:avLst/>
                      <a:gdLst>
                        <a:gd name="T0" fmla="*/ 0 w 21"/>
                        <a:gd name="T1" fmla="*/ 1 h 77"/>
                        <a:gd name="T2" fmla="*/ 0 w 21"/>
                        <a:gd name="T3" fmla="*/ 77 h 77"/>
                        <a:gd name="T4" fmla="*/ 21 w 21"/>
                        <a:gd name="T5" fmla="*/ 76 h 77"/>
                        <a:gd name="T6" fmla="*/ 21 w 21"/>
                        <a:gd name="T7" fmla="*/ 0 h 77"/>
                        <a:gd name="T8" fmla="*/ 0 w 21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1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1" y="76"/>
                          </a:lnTo>
                          <a:lnTo>
                            <a:pt x="21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</p:grpSp>
              <p:grpSp>
                <p:nvGrpSpPr>
                  <p:cNvPr id="171031" name="Group 23"/>
                  <p:cNvGrpSpPr>
                    <a:grpSpLocks/>
                  </p:cNvGrpSpPr>
                  <p:nvPr/>
                </p:nvGrpSpPr>
                <p:grpSpPr bwMode="auto">
                  <a:xfrm>
                    <a:off x="3971" y="2281"/>
                    <a:ext cx="21" cy="19"/>
                    <a:chOff x="3971" y="2281"/>
                    <a:chExt cx="21" cy="19"/>
                  </a:xfrm>
                </p:grpSpPr>
                <p:sp>
                  <p:nvSpPr>
                    <p:cNvPr id="171032" name="Freeform 24"/>
                    <p:cNvSpPr>
                      <a:spLocks/>
                    </p:cNvSpPr>
                    <p:nvPr/>
                  </p:nvSpPr>
                  <p:spPr bwMode="auto">
                    <a:xfrm>
                      <a:off x="3971" y="2281"/>
                      <a:ext cx="5" cy="19"/>
                    </a:xfrm>
                    <a:custGeom>
                      <a:avLst/>
                      <a:gdLst>
                        <a:gd name="T0" fmla="*/ 0 w 21"/>
                        <a:gd name="T1" fmla="*/ 1 h 77"/>
                        <a:gd name="T2" fmla="*/ 0 w 21"/>
                        <a:gd name="T3" fmla="*/ 77 h 77"/>
                        <a:gd name="T4" fmla="*/ 21 w 21"/>
                        <a:gd name="T5" fmla="*/ 76 h 77"/>
                        <a:gd name="T6" fmla="*/ 21 w 21"/>
                        <a:gd name="T7" fmla="*/ 0 h 77"/>
                        <a:gd name="T8" fmla="*/ 0 w 21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1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1" y="76"/>
                          </a:lnTo>
                          <a:lnTo>
                            <a:pt x="21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033" name="Freeform 25"/>
                    <p:cNvSpPr>
                      <a:spLocks/>
                    </p:cNvSpPr>
                    <p:nvPr/>
                  </p:nvSpPr>
                  <p:spPr bwMode="auto">
                    <a:xfrm>
                      <a:off x="3976" y="2281"/>
                      <a:ext cx="5" cy="19"/>
                    </a:xfrm>
                    <a:custGeom>
                      <a:avLst/>
                      <a:gdLst>
                        <a:gd name="T0" fmla="*/ 0 w 23"/>
                        <a:gd name="T1" fmla="*/ 1 h 77"/>
                        <a:gd name="T2" fmla="*/ 0 w 23"/>
                        <a:gd name="T3" fmla="*/ 77 h 77"/>
                        <a:gd name="T4" fmla="*/ 23 w 23"/>
                        <a:gd name="T5" fmla="*/ 76 h 77"/>
                        <a:gd name="T6" fmla="*/ 23 w 23"/>
                        <a:gd name="T7" fmla="*/ 0 h 77"/>
                        <a:gd name="T8" fmla="*/ 0 w 23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034" name="Freeform 26"/>
                    <p:cNvSpPr>
                      <a:spLocks/>
                    </p:cNvSpPr>
                    <p:nvPr/>
                  </p:nvSpPr>
                  <p:spPr bwMode="auto">
                    <a:xfrm>
                      <a:off x="3981" y="2281"/>
                      <a:ext cx="6" cy="19"/>
                    </a:xfrm>
                    <a:custGeom>
                      <a:avLst/>
                      <a:gdLst>
                        <a:gd name="T0" fmla="*/ 0 w 22"/>
                        <a:gd name="T1" fmla="*/ 1 h 77"/>
                        <a:gd name="T2" fmla="*/ 0 w 22"/>
                        <a:gd name="T3" fmla="*/ 77 h 77"/>
                        <a:gd name="T4" fmla="*/ 22 w 22"/>
                        <a:gd name="T5" fmla="*/ 76 h 77"/>
                        <a:gd name="T6" fmla="*/ 22 w 22"/>
                        <a:gd name="T7" fmla="*/ 0 h 77"/>
                        <a:gd name="T8" fmla="*/ 0 w 22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035" name="Freeform 27"/>
                    <p:cNvSpPr>
                      <a:spLocks/>
                    </p:cNvSpPr>
                    <p:nvPr/>
                  </p:nvSpPr>
                  <p:spPr bwMode="auto">
                    <a:xfrm>
                      <a:off x="3987" y="2281"/>
                      <a:ext cx="5" cy="19"/>
                    </a:xfrm>
                    <a:custGeom>
                      <a:avLst/>
                      <a:gdLst>
                        <a:gd name="T0" fmla="*/ 0 w 22"/>
                        <a:gd name="T1" fmla="*/ 1 h 77"/>
                        <a:gd name="T2" fmla="*/ 0 w 22"/>
                        <a:gd name="T3" fmla="*/ 77 h 77"/>
                        <a:gd name="T4" fmla="*/ 22 w 22"/>
                        <a:gd name="T5" fmla="*/ 76 h 77"/>
                        <a:gd name="T6" fmla="*/ 22 w 22"/>
                        <a:gd name="T7" fmla="*/ 0 h 77"/>
                        <a:gd name="T8" fmla="*/ 0 w 22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</p:grpSp>
            </p:grpSp>
            <p:grpSp>
              <p:nvGrpSpPr>
                <p:cNvPr id="171036" name="Group 28"/>
                <p:cNvGrpSpPr>
                  <a:grpSpLocks/>
                </p:cNvGrpSpPr>
                <p:nvPr/>
              </p:nvGrpSpPr>
              <p:grpSpPr bwMode="auto">
                <a:xfrm>
                  <a:off x="3992" y="2280"/>
                  <a:ext cx="44" cy="20"/>
                  <a:chOff x="3992" y="2280"/>
                  <a:chExt cx="44" cy="20"/>
                </a:xfrm>
              </p:grpSpPr>
              <p:grpSp>
                <p:nvGrpSpPr>
                  <p:cNvPr id="171037" name="Group 29"/>
                  <p:cNvGrpSpPr>
                    <a:grpSpLocks/>
                  </p:cNvGrpSpPr>
                  <p:nvPr/>
                </p:nvGrpSpPr>
                <p:grpSpPr bwMode="auto">
                  <a:xfrm>
                    <a:off x="3992" y="2280"/>
                    <a:ext cx="22" cy="20"/>
                    <a:chOff x="3992" y="2280"/>
                    <a:chExt cx="22" cy="20"/>
                  </a:xfrm>
                </p:grpSpPr>
                <p:sp>
                  <p:nvSpPr>
                    <p:cNvPr id="171038" name="Freeform 30"/>
                    <p:cNvSpPr>
                      <a:spLocks/>
                    </p:cNvSpPr>
                    <p:nvPr/>
                  </p:nvSpPr>
                  <p:spPr bwMode="auto">
                    <a:xfrm>
                      <a:off x="3992" y="2280"/>
                      <a:ext cx="6" cy="20"/>
                    </a:xfrm>
                    <a:custGeom>
                      <a:avLst/>
                      <a:gdLst>
                        <a:gd name="T0" fmla="*/ 0 w 21"/>
                        <a:gd name="T1" fmla="*/ 1 h 77"/>
                        <a:gd name="T2" fmla="*/ 0 w 21"/>
                        <a:gd name="T3" fmla="*/ 77 h 77"/>
                        <a:gd name="T4" fmla="*/ 21 w 21"/>
                        <a:gd name="T5" fmla="*/ 76 h 77"/>
                        <a:gd name="T6" fmla="*/ 21 w 21"/>
                        <a:gd name="T7" fmla="*/ 0 h 77"/>
                        <a:gd name="T8" fmla="*/ 0 w 21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1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1" y="76"/>
                          </a:lnTo>
                          <a:lnTo>
                            <a:pt x="21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039" name="Freeform 31"/>
                    <p:cNvSpPr>
                      <a:spLocks/>
                    </p:cNvSpPr>
                    <p:nvPr/>
                  </p:nvSpPr>
                  <p:spPr bwMode="auto">
                    <a:xfrm>
                      <a:off x="3997" y="2280"/>
                      <a:ext cx="6" cy="20"/>
                    </a:xfrm>
                    <a:custGeom>
                      <a:avLst/>
                      <a:gdLst>
                        <a:gd name="T0" fmla="*/ 0 w 23"/>
                        <a:gd name="T1" fmla="*/ 1 h 77"/>
                        <a:gd name="T2" fmla="*/ 0 w 23"/>
                        <a:gd name="T3" fmla="*/ 77 h 77"/>
                        <a:gd name="T4" fmla="*/ 23 w 23"/>
                        <a:gd name="T5" fmla="*/ 76 h 77"/>
                        <a:gd name="T6" fmla="*/ 23 w 23"/>
                        <a:gd name="T7" fmla="*/ 0 h 77"/>
                        <a:gd name="T8" fmla="*/ 0 w 23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040" name="Freeform 32"/>
                    <p:cNvSpPr>
                      <a:spLocks/>
                    </p:cNvSpPr>
                    <p:nvPr/>
                  </p:nvSpPr>
                  <p:spPr bwMode="auto">
                    <a:xfrm>
                      <a:off x="4003" y="2280"/>
                      <a:ext cx="6" cy="20"/>
                    </a:xfrm>
                    <a:custGeom>
                      <a:avLst/>
                      <a:gdLst>
                        <a:gd name="T0" fmla="*/ 0 w 21"/>
                        <a:gd name="T1" fmla="*/ 1 h 77"/>
                        <a:gd name="T2" fmla="*/ 0 w 21"/>
                        <a:gd name="T3" fmla="*/ 77 h 77"/>
                        <a:gd name="T4" fmla="*/ 21 w 21"/>
                        <a:gd name="T5" fmla="*/ 76 h 77"/>
                        <a:gd name="T6" fmla="*/ 21 w 21"/>
                        <a:gd name="T7" fmla="*/ 0 h 77"/>
                        <a:gd name="T8" fmla="*/ 0 w 21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1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1" y="76"/>
                          </a:lnTo>
                          <a:lnTo>
                            <a:pt x="21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041" name="Freeform 33"/>
                    <p:cNvSpPr>
                      <a:spLocks/>
                    </p:cNvSpPr>
                    <p:nvPr/>
                  </p:nvSpPr>
                  <p:spPr bwMode="auto">
                    <a:xfrm>
                      <a:off x="4009" y="2280"/>
                      <a:ext cx="5" cy="20"/>
                    </a:xfrm>
                    <a:custGeom>
                      <a:avLst/>
                      <a:gdLst>
                        <a:gd name="T0" fmla="*/ 0 w 23"/>
                        <a:gd name="T1" fmla="*/ 1 h 77"/>
                        <a:gd name="T2" fmla="*/ 0 w 23"/>
                        <a:gd name="T3" fmla="*/ 77 h 77"/>
                        <a:gd name="T4" fmla="*/ 23 w 23"/>
                        <a:gd name="T5" fmla="*/ 76 h 77"/>
                        <a:gd name="T6" fmla="*/ 23 w 23"/>
                        <a:gd name="T7" fmla="*/ 0 h 77"/>
                        <a:gd name="T8" fmla="*/ 0 w 23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</p:grpSp>
              <p:grpSp>
                <p:nvGrpSpPr>
                  <p:cNvPr id="171042" name="Group 34"/>
                  <p:cNvGrpSpPr>
                    <a:grpSpLocks/>
                  </p:cNvGrpSpPr>
                  <p:nvPr/>
                </p:nvGrpSpPr>
                <p:grpSpPr bwMode="auto">
                  <a:xfrm>
                    <a:off x="4015" y="2281"/>
                    <a:ext cx="21" cy="19"/>
                    <a:chOff x="4015" y="2281"/>
                    <a:chExt cx="21" cy="19"/>
                  </a:xfrm>
                </p:grpSpPr>
                <p:sp>
                  <p:nvSpPr>
                    <p:cNvPr id="171043" name="Freeform 35"/>
                    <p:cNvSpPr>
                      <a:spLocks/>
                    </p:cNvSpPr>
                    <p:nvPr/>
                  </p:nvSpPr>
                  <p:spPr bwMode="auto">
                    <a:xfrm>
                      <a:off x="4015" y="2281"/>
                      <a:ext cx="5" cy="19"/>
                    </a:xfrm>
                    <a:custGeom>
                      <a:avLst/>
                      <a:gdLst>
                        <a:gd name="T0" fmla="*/ 0 w 22"/>
                        <a:gd name="T1" fmla="*/ 1 h 77"/>
                        <a:gd name="T2" fmla="*/ 0 w 22"/>
                        <a:gd name="T3" fmla="*/ 77 h 77"/>
                        <a:gd name="T4" fmla="*/ 22 w 22"/>
                        <a:gd name="T5" fmla="*/ 76 h 77"/>
                        <a:gd name="T6" fmla="*/ 22 w 22"/>
                        <a:gd name="T7" fmla="*/ 0 h 77"/>
                        <a:gd name="T8" fmla="*/ 0 w 22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044" name="Freeform 36"/>
                    <p:cNvSpPr>
                      <a:spLocks/>
                    </p:cNvSpPr>
                    <p:nvPr/>
                  </p:nvSpPr>
                  <p:spPr bwMode="auto">
                    <a:xfrm>
                      <a:off x="4020" y="2281"/>
                      <a:ext cx="5" cy="19"/>
                    </a:xfrm>
                    <a:custGeom>
                      <a:avLst/>
                      <a:gdLst>
                        <a:gd name="T0" fmla="*/ 0 w 23"/>
                        <a:gd name="T1" fmla="*/ 1 h 77"/>
                        <a:gd name="T2" fmla="*/ 0 w 23"/>
                        <a:gd name="T3" fmla="*/ 77 h 77"/>
                        <a:gd name="T4" fmla="*/ 23 w 23"/>
                        <a:gd name="T5" fmla="*/ 76 h 77"/>
                        <a:gd name="T6" fmla="*/ 23 w 23"/>
                        <a:gd name="T7" fmla="*/ 0 h 77"/>
                        <a:gd name="T8" fmla="*/ 0 w 23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045" name="Freeform 37"/>
                    <p:cNvSpPr>
                      <a:spLocks/>
                    </p:cNvSpPr>
                    <p:nvPr/>
                  </p:nvSpPr>
                  <p:spPr bwMode="auto">
                    <a:xfrm>
                      <a:off x="4025" y="2281"/>
                      <a:ext cx="6" cy="19"/>
                    </a:xfrm>
                    <a:custGeom>
                      <a:avLst/>
                      <a:gdLst>
                        <a:gd name="T0" fmla="*/ 0 w 21"/>
                        <a:gd name="T1" fmla="*/ 1 h 77"/>
                        <a:gd name="T2" fmla="*/ 0 w 21"/>
                        <a:gd name="T3" fmla="*/ 77 h 77"/>
                        <a:gd name="T4" fmla="*/ 21 w 21"/>
                        <a:gd name="T5" fmla="*/ 76 h 77"/>
                        <a:gd name="T6" fmla="*/ 21 w 21"/>
                        <a:gd name="T7" fmla="*/ 0 h 77"/>
                        <a:gd name="T8" fmla="*/ 0 w 21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1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1" y="76"/>
                          </a:lnTo>
                          <a:lnTo>
                            <a:pt x="21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046" name="Freeform 38"/>
                    <p:cNvSpPr>
                      <a:spLocks/>
                    </p:cNvSpPr>
                    <p:nvPr/>
                  </p:nvSpPr>
                  <p:spPr bwMode="auto">
                    <a:xfrm>
                      <a:off x="4031" y="2281"/>
                      <a:ext cx="5" cy="19"/>
                    </a:xfrm>
                    <a:custGeom>
                      <a:avLst/>
                      <a:gdLst>
                        <a:gd name="T0" fmla="*/ 0 w 23"/>
                        <a:gd name="T1" fmla="*/ 1 h 77"/>
                        <a:gd name="T2" fmla="*/ 0 w 23"/>
                        <a:gd name="T3" fmla="*/ 77 h 77"/>
                        <a:gd name="T4" fmla="*/ 23 w 23"/>
                        <a:gd name="T5" fmla="*/ 76 h 77"/>
                        <a:gd name="T6" fmla="*/ 23 w 23"/>
                        <a:gd name="T7" fmla="*/ 0 h 77"/>
                        <a:gd name="T8" fmla="*/ 0 w 23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</p:grpSp>
            </p:grpSp>
            <p:grpSp>
              <p:nvGrpSpPr>
                <p:cNvPr id="171047" name="Group 39"/>
                <p:cNvGrpSpPr>
                  <a:grpSpLocks/>
                </p:cNvGrpSpPr>
                <p:nvPr/>
              </p:nvGrpSpPr>
              <p:grpSpPr bwMode="auto">
                <a:xfrm>
                  <a:off x="4036" y="2280"/>
                  <a:ext cx="22" cy="20"/>
                  <a:chOff x="4036" y="2280"/>
                  <a:chExt cx="22" cy="20"/>
                </a:xfrm>
              </p:grpSpPr>
              <p:sp>
                <p:nvSpPr>
                  <p:cNvPr id="171048" name="Freeform 40"/>
                  <p:cNvSpPr>
                    <a:spLocks/>
                  </p:cNvSpPr>
                  <p:nvPr/>
                </p:nvSpPr>
                <p:spPr bwMode="auto">
                  <a:xfrm>
                    <a:off x="4036" y="2280"/>
                    <a:ext cx="6" cy="20"/>
                  </a:xfrm>
                  <a:custGeom>
                    <a:avLst/>
                    <a:gdLst>
                      <a:gd name="T0" fmla="*/ 0 w 22"/>
                      <a:gd name="T1" fmla="*/ 1 h 77"/>
                      <a:gd name="T2" fmla="*/ 0 w 22"/>
                      <a:gd name="T3" fmla="*/ 77 h 77"/>
                      <a:gd name="T4" fmla="*/ 22 w 22"/>
                      <a:gd name="T5" fmla="*/ 76 h 77"/>
                      <a:gd name="T6" fmla="*/ 22 w 22"/>
                      <a:gd name="T7" fmla="*/ 0 h 77"/>
                      <a:gd name="T8" fmla="*/ 0 w 22"/>
                      <a:gd name="T9" fmla="*/ 1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77">
                        <a:moveTo>
                          <a:pt x="0" y="1"/>
                        </a:moveTo>
                        <a:lnTo>
                          <a:pt x="0" y="77"/>
                        </a:lnTo>
                        <a:lnTo>
                          <a:pt x="22" y="76"/>
                        </a:lnTo>
                        <a:lnTo>
                          <a:pt x="22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049" name="Freeform 41"/>
                  <p:cNvSpPr>
                    <a:spLocks/>
                  </p:cNvSpPr>
                  <p:nvPr/>
                </p:nvSpPr>
                <p:spPr bwMode="auto">
                  <a:xfrm>
                    <a:off x="4041" y="2280"/>
                    <a:ext cx="6" cy="20"/>
                  </a:xfrm>
                  <a:custGeom>
                    <a:avLst/>
                    <a:gdLst>
                      <a:gd name="T0" fmla="*/ 0 w 22"/>
                      <a:gd name="T1" fmla="*/ 1 h 77"/>
                      <a:gd name="T2" fmla="*/ 0 w 22"/>
                      <a:gd name="T3" fmla="*/ 77 h 77"/>
                      <a:gd name="T4" fmla="*/ 22 w 22"/>
                      <a:gd name="T5" fmla="*/ 76 h 77"/>
                      <a:gd name="T6" fmla="*/ 22 w 22"/>
                      <a:gd name="T7" fmla="*/ 0 h 77"/>
                      <a:gd name="T8" fmla="*/ 0 w 22"/>
                      <a:gd name="T9" fmla="*/ 1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77">
                        <a:moveTo>
                          <a:pt x="0" y="1"/>
                        </a:moveTo>
                        <a:lnTo>
                          <a:pt x="0" y="77"/>
                        </a:lnTo>
                        <a:lnTo>
                          <a:pt x="22" y="76"/>
                        </a:lnTo>
                        <a:lnTo>
                          <a:pt x="22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050" name="Freeform 42"/>
                  <p:cNvSpPr>
                    <a:spLocks/>
                  </p:cNvSpPr>
                  <p:nvPr/>
                </p:nvSpPr>
                <p:spPr bwMode="auto">
                  <a:xfrm>
                    <a:off x="4047" y="2280"/>
                    <a:ext cx="5" cy="20"/>
                  </a:xfrm>
                  <a:custGeom>
                    <a:avLst/>
                    <a:gdLst>
                      <a:gd name="T0" fmla="*/ 0 w 23"/>
                      <a:gd name="T1" fmla="*/ 1 h 77"/>
                      <a:gd name="T2" fmla="*/ 0 w 23"/>
                      <a:gd name="T3" fmla="*/ 77 h 77"/>
                      <a:gd name="T4" fmla="*/ 23 w 23"/>
                      <a:gd name="T5" fmla="*/ 76 h 77"/>
                      <a:gd name="T6" fmla="*/ 23 w 23"/>
                      <a:gd name="T7" fmla="*/ 0 h 77"/>
                      <a:gd name="T8" fmla="*/ 0 w 23"/>
                      <a:gd name="T9" fmla="*/ 1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77">
                        <a:moveTo>
                          <a:pt x="0" y="1"/>
                        </a:moveTo>
                        <a:lnTo>
                          <a:pt x="0" y="77"/>
                        </a:lnTo>
                        <a:lnTo>
                          <a:pt x="23" y="76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051" name="Freeform 43"/>
                  <p:cNvSpPr>
                    <a:spLocks/>
                  </p:cNvSpPr>
                  <p:nvPr/>
                </p:nvSpPr>
                <p:spPr bwMode="auto">
                  <a:xfrm>
                    <a:off x="4052" y="2280"/>
                    <a:ext cx="6" cy="20"/>
                  </a:xfrm>
                  <a:custGeom>
                    <a:avLst/>
                    <a:gdLst>
                      <a:gd name="T0" fmla="*/ 0 w 22"/>
                      <a:gd name="T1" fmla="*/ 1 h 77"/>
                      <a:gd name="T2" fmla="*/ 0 w 22"/>
                      <a:gd name="T3" fmla="*/ 77 h 77"/>
                      <a:gd name="T4" fmla="*/ 22 w 22"/>
                      <a:gd name="T5" fmla="*/ 76 h 77"/>
                      <a:gd name="T6" fmla="*/ 22 w 22"/>
                      <a:gd name="T7" fmla="*/ 0 h 77"/>
                      <a:gd name="T8" fmla="*/ 0 w 22"/>
                      <a:gd name="T9" fmla="*/ 1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77">
                        <a:moveTo>
                          <a:pt x="0" y="1"/>
                        </a:moveTo>
                        <a:lnTo>
                          <a:pt x="0" y="77"/>
                        </a:lnTo>
                        <a:lnTo>
                          <a:pt x="22" y="76"/>
                        </a:lnTo>
                        <a:lnTo>
                          <a:pt x="22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  <p:sp>
              <p:nvSpPr>
                <p:cNvPr id="171052" name="Freeform 44"/>
                <p:cNvSpPr>
                  <a:spLocks/>
                </p:cNvSpPr>
                <p:nvPr/>
              </p:nvSpPr>
              <p:spPr bwMode="auto">
                <a:xfrm>
                  <a:off x="4059" y="2280"/>
                  <a:ext cx="5" cy="20"/>
                </a:xfrm>
                <a:custGeom>
                  <a:avLst/>
                  <a:gdLst>
                    <a:gd name="T0" fmla="*/ 0 w 21"/>
                    <a:gd name="T1" fmla="*/ 1 h 77"/>
                    <a:gd name="T2" fmla="*/ 0 w 21"/>
                    <a:gd name="T3" fmla="*/ 77 h 77"/>
                    <a:gd name="T4" fmla="*/ 21 w 21"/>
                    <a:gd name="T5" fmla="*/ 76 h 77"/>
                    <a:gd name="T6" fmla="*/ 21 w 21"/>
                    <a:gd name="T7" fmla="*/ 0 h 77"/>
                    <a:gd name="T8" fmla="*/ 0 w 21"/>
                    <a:gd name="T9" fmla="*/ 1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" h="77">
                      <a:moveTo>
                        <a:pt x="0" y="1"/>
                      </a:moveTo>
                      <a:lnTo>
                        <a:pt x="0" y="77"/>
                      </a:lnTo>
                      <a:lnTo>
                        <a:pt x="21" y="76"/>
                      </a:lnTo>
                      <a:lnTo>
                        <a:pt x="21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</p:grpSp>
          <p:grpSp>
            <p:nvGrpSpPr>
              <p:cNvPr id="171053" name="Group 45"/>
              <p:cNvGrpSpPr>
                <a:grpSpLocks/>
              </p:cNvGrpSpPr>
              <p:nvPr/>
            </p:nvGrpSpPr>
            <p:grpSpPr bwMode="auto">
              <a:xfrm>
                <a:off x="3900" y="2178"/>
                <a:ext cx="170" cy="102"/>
                <a:chOff x="3900" y="2178"/>
                <a:chExt cx="170" cy="102"/>
              </a:xfrm>
            </p:grpSpPr>
            <p:sp>
              <p:nvSpPr>
                <p:cNvPr id="171054" name="Freeform 46"/>
                <p:cNvSpPr>
                  <a:spLocks/>
                </p:cNvSpPr>
                <p:nvPr/>
              </p:nvSpPr>
              <p:spPr bwMode="auto">
                <a:xfrm>
                  <a:off x="3901" y="2189"/>
                  <a:ext cx="168" cy="9"/>
                </a:xfrm>
                <a:custGeom>
                  <a:avLst/>
                  <a:gdLst>
                    <a:gd name="T0" fmla="*/ 0 w 675"/>
                    <a:gd name="T1" fmla="*/ 17 h 38"/>
                    <a:gd name="T2" fmla="*/ 10 w 675"/>
                    <a:gd name="T3" fmla="*/ 38 h 38"/>
                    <a:gd name="T4" fmla="*/ 662 w 675"/>
                    <a:gd name="T5" fmla="*/ 38 h 38"/>
                    <a:gd name="T6" fmla="*/ 675 w 675"/>
                    <a:gd name="T7" fmla="*/ 17 h 38"/>
                    <a:gd name="T8" fmla="*/ 662 w 675"/>
                    <a:gd name="T9" fmla="*/ 0 h 38"/>
                    <a:gd name="T10" fmla="*/ 7 w 675"/>
                    <a:gd name="T11" fmla="*/ 0 h 38"/>
                    <a:gd name="T12" fmla="*/ 0 w 675"/>
                    <a:gd name="T13" fmla="*/ 17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5" h="38">
                      <a:moveTo>
                        <a:pt x="0" y="17"/>
                      </a:moveTo>
                      <a:lnTo>
                        <a:pt x="10" y="38"/>
                      </a:lnTo>
                      <a:lnTo>
                        <a:pt x="662" y="38"/>
                      </a:lnTo>
                      <a:lnTo>
                        <a:pt x="675" y="17"/>
                      </a:lnTo>
                      <a:lnTo>
                        <a:pt x="662" y="0"/>
                      </a:lnTo>
                      <a:lnTo>
                        <a:pt x="7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055" name="Freeform 47"/>
                <p:cNvSpPr>
                  <a:spLocks/>
                </p:cNvSpPr>
                <p:nvPr/>
              </p:nvSpPr>
              <p:spPr bwMode="auto">
                <a:xfrm>
                  <a:off x="3901" y="2212"/>
                  <a:ext cx="169" cy="10"/>
                </a:xfrm>
                <a:custGeom>
                  <a:avLst/>
                  <a:gdLst>
                    <a:gd name="T0" fmla="*/ 0 w 675"/>
                    <a:gd name="T1" fmla="*/ 19 h 39"/>
                    <a:gd name="T2" fmla="*/ 10 w 675"/>
                    <a:gd name="T3" fmla="*/ 39 h 39"/>
                    <a:gd name="T4" fmla="*/ 662 w 675"/>
                    <a:gd name="T5" fmla="*/ 39 h 39"/>
                    <a:gd name="T6" fmla="*/ 675 w 675"/>
                    <a:gd name="T7" fmla="*/ 19 h 39"/>
                    <a:gd name="T8" fmla="*/ 662 w 675"/>
                    <a:gd name="T9" fmla="*/ 0 h 39"/>
                    <a:gd name="T10" fmla="*/ 7 w 675"/>
                    <a:gd name="T11" fmla="*/ 0 h 39"/>
                    <a:gd name="T12" fmla="*/ 0 w 675"/>
                    <a:gd name="T13" fmla="*/ 19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5" h="39">
                      <a:moveTo>
                        <a:pt x="0" y="19"/>
                      </a:moveTo>
                      <a:lnTo>
                        <a:pt x="10" y="39"/>
                      </a:lnTo>
                      <a:lnTo>
                        <a:pt x="662" y="39"/>
                      </a:lnTo>
                      <a:lnTo>
                        <a:pt x="675" y="19"/>
                      </a:lnTo>
                      <a:lnTo>
                        <a:pt x="662" y="0"/>
                      </a:lnTo>
                      <a:lnTo>
                        <a:pt x="7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056" name="Freeform 48"/>
                <p:cNvSpPr>
                  <a:spLocks/>
                </p:cNvSpPr>
                <p:nvPr/>
              </p:nvSpPr>
              <p:spPr bwMode="auto">
                <a:xfrm>
                  <a:off x="3901" y="2235"/>
                  <a:ext cx="168" cy="10"/>
                </a:xfrm>
                <a:custGeom>
                  <a:avLst/>
                  <a:gdLst>
                    <a:gd name="T0" fmla="*/ 0 w 675"/>
                    <a:gd name="T1" fmla="*/ 20 h 39"/>
                    <a:gd name="T2" fmla="*/ 10 w 675"/>
                    <a:gd name="T3" fmla="*/ 39 h 39"/>
                    <a:gd name="T4" fmla="*/ 662 w 675"/>
                    <a:gd name="T5" fmla="*/ 39 h 39"/>
                    <a:gd name="T6" fmla="*/ 675 w 675"/>
                    <a:gd name="T7" fmla="*/ 20 h 39"/>
                    <a:gd name="T8" fmla="*/ 662 w 675"/>
                    <a:gd name="T9" fmla="*/ 0 h 39"/>
                    <a:gd name="T10" fmla="*/ 7 w 675"/>
                    <a:gd name="T11" fmla="*/ 0 h 39"/>
                    <a:gd name="T12" fmla="*/ 0 w 675"/>
                    <a:gd name="T13" fmla="*/ 20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5" h="39">
                      <a:moveTo>
                        <a:pt x="0" y="20"/>
                      </a:moveTo>
                      <a:lnTo>
                        <a:pt x="10" y="39"/>
                      </a:lnTo>
                      <a:lnTo>
                        <a:pt x="662" y="39"/>
                      </a:lnTo>
                      <a:lnTo>
                        <a:pt x="675" y="20"/>
                      </a:lnTo>
                      <a:lnTo>
                        <a:pt x="662" y="0"/>
                      </a:lnTo>
                      <a:lnTo>
                        <a:pt x="7" y="0"/>
                      </a:lnTo>
                      <a:lnTo>
                        <a:pt x="0" y="2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057" name="Freeform 49"/>
                <p:cNvSpPr>
                  <a:spLocks/>
                </p:cNvSpPr>
                <p:nvPr/>
              </p:nvSpPr>
              <p:spPr bwMode="auto">
                <a:xfrm>
                  <a:off x="3901" y="2259"/>
                  <a:ext cx="168" cy="9"/>
                </a:xfrm>
                <a:custGeom>
                  <a:avLst/>
                  <a:gdLst>
                    <a:gd name="T0" fmla="*/ 0 w 675"/>
                    <a:gd name="T1" fmla="*/ 19 h 38"/>
                    <a:gd name="T2" fmla="*/ 10 w 675"/>
                    <a:gd name="T3" fmla="*/ 38 h 38"/>
                    <a:gd name="T4" fmla="*/ 662 w 675"/>
                    <a:gd name="T5" fmla="*/ 38 h 38"/>
                    <a:gd name="T6" fmla="*/ 675 w 675"/>
                    <a:gd name="T7" fmla="*/ 19 h 38"/>
                    <a:gd name="T8" fmla="*/ 662 w 675"/>
                    <a:gd name="T9" fmla="*/ 0 h 38"/>
                    <a:gd name="T10" fmla="*/ 7 w 675"/>
                    <a:gd name="T11" fmla="*/ 0 h 38"/>
                    <a:gd name="T12" fmla="*/ 0 w 675"/>
                    <a:gd name="T13" fmla="*/ 19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5" h="38">
                      <a:moveTo>
                        <a:pt x="0" y="19"/>
                      </a:moveTo>
                      <a:lnTo>
                        <a:pt x="10" y="38"/>
                      </a:lnTo>
                      <a:lnTo>
                        <a:pt x="662" y="38"/>
                      </a:lnTo>
                      <a:lnTo>
                        <a:pt x="675" y="19"/>
                      </a:lnTo>
                      <a:lnTo>
                        <a:pt x="662" y="0"/>
                      </a:lnTo>
                      <a:lnTo>
                        <a:pt x="7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058" name="Freeform 50"/>
                <p:cNvSpPr>
                  <a:spLocks/>
                </p:cNvSpPr>
                <p:nvPr/>
              </p:nvSpPr>
              <p:spPr bwMode="auto">
                <a:xfrm>
                  <a:off x="3900" y="2193"/>
                  <a:ext cx="169" cy="5"/>
                </a:xfrm>
                <a:custGeom>
                  <a:avLst/>
                  <a:gdLst>
                    <a:gd name="T0" fmla="*/ 12 w 675"/>
                    <a:gd name="T1" fmla="*/ 19 h 19"/>
                    <a:gd name="T2" fmla="*/ 0 w 675"/>
                    <a:gd name="T3" fmla="*/ 0 h 19"/>
                    <a:gd name="T4" fmla="*/ 675 w 675"/>
                    <a:gd name="T5" fmla="*/ 0 h 19"/>
                    <a:gd name="T6" fmla="*/ 664 w 675"/>
                    <a:gd name="T7" fmla="*/ 19 h 19"/>
                    <a:gd name="T8" fmla="*/ 12 w 675"/>
                    <a:gd name="T9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5" h="19">
                      <a:moveTo>
                        <a:pt x="12" y="19"/>
                      </a:moveTo>
                      <a:lnTo>
                        <a:pt x="0" y="0"/>
                      </a:lnTo>
                      <a:lnTo>
                        <a:pt x="675" y="0"/>
                      </a:lnTo>
                      <a:lnTo>
                        <a:pt x="664" y="19"/>
                      </a:lnTo>
                      <a:lnTo>
                        <a:pt x="12" y="1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059" name="Freeform 51"/>
                <p:cNvSpPr>
                  <a:spLocks/>
                </p:cNvSpPr>
                <p:nvPr/>
              </p:nvSpPr>
              <p:spPr bwMode="auto">
                <a:xfrm>
                  <a:off x="3901" y="2217"/>
                  <a:ext cx="169" cy="5"/>
                </a:xfrm>
                <a:custGeom>
                  <a:avLst/>
                  <a:gdLst>
                    <a:gd name="T0" fmla="*/ 11 w 678"/>
                    <a:gd name="T1" fmla="*/ 20 h 20"/>
                    <a:gd name="T2" fmla="*/ 0 w 678"/>
                    <a:gd name="T3" fmla="*/ 0 h 20"/>
                    <a:gd name="T4" fmla="*/ 678 w 678"/>
                    <a:gd name="T5" fmla="*/ 0 h 20"/>
                    <a:gd name="T6" fmla="*/ 666 w 678"/>
                    <a:gd name="T7" fmla="*/ 20 h 20"/>
                    <a:gd name="T8" fmla="*/ 11 w 678"/>
                    <a:gd name="T9" fmla="*/ 2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8" h="20">
                      <a:moveTo>
                        <a:pt x="11" y="20"/>
                      </a:moveTo>
                      <a:lnTo>
                        <a:pt x="0" y="0"/>
                      </a:lnTo>
                      <a:lnTo>
                        <a:pt x="678" y="0"/>
                      </a:lnTo>
                      <a:lnTo>
                        <a:pt x="666" y="20"/>
                      </a:lnTo>
                      <a:lnTo>
                        <a:pt x="11" y="2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060" name="Freeform 52"/>
                <p:cNvSpPr>
                  <a:spLocks/>
                </p:cNvSpPr>
                <p:nvPr/>
              </p:nvSpPr>
              <p:spPr bwMode="auto">
                <a:xfrm>
                  <a:off x="3900" y="2241"/>
                  <a:ext cx="169" cy="4"/>
                </a:xfrm>
                <a:custGeom>
                  <a:avLst/>
                  <a:gdLst>
                    <a:gd name="T0" fmla="*/ 12 w 675"/>
                    <a:gd name="T1" fmla="*/ 18 h 18"/>
                    <a:gd name="T2" fmla="*/ 0 w 675"/>
                    <a:gd name="T3" fmla="*/ 0 h 18"/>
                    <a:gd name="T4" fmla="*/ 675 w 675"/>
                    <a:gd name="T5" fmla="*/ 0 h 18"/>
                    <a:gd name="T6" fmla="*/ 664 w 675"/>
                    <a:gd name="T7" fmla="*/ 18 h 18"/>
                    <a:gd name="T8" fmla="*/ 12 w 675"/>
                    <a:gd name="T9" fmla="*/ 18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5" h="18">
                      <a:moveTo>
                        <a:pt x="12" y="18"/>
                      </a:moveTo>
                      <a:lnTo>
                        <a:pt x="0" y="0"/>
                      </a:lnTo>
                      <a:lnTo>
                        <a:pt x="675" y="0"/>
                      </a:lnTo>
                      <a:lnTo>
                        <a:pt x="664" y="18"/>
                      </a:lnTo>
                      <a:lnTo>
                        <a:pt x="12" y="18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061" name="Freeform 53"/>
                <p:cNvSpPr>
                  <a:spLocks/>
                </p:cNvSpPr>
                <p:nvPr/>
              </p:nvSpPr>
              <p:spPr bwMode="auto">
                <a:xfrm>
                  <a:off x="3901" y="2264"/>
                  <a:ext cx="168" cy="4"/>
                </a:xfrm>
                <a:custGeom>
                  <a:avLst/>
                  <a:gdLst>
                    <a:gd name="T0" fmla="*/ 10 w 673"/>
                    <a:gd name="T1" fmla="*/ 18 h 18"/>
                    <a:gd name="T2" fmla="*/ 0 w 673"/>
                    <a:gd name="T3" fmla="*/ 0 h 18"/>
                    <a:gd name="T4" fmla="*/ 673 w 673"/>
                    <a:gd name="T5" fmla="*/ 0 h 18"/>
                    <a:gd name="T6" fmla="*/ 662 w 673"/>
                    <a:gd name="T7" fmla="*/ 18 h 18"/>
                    <a:gd name="T8" fmla="*/ 10 w 673"/>
                    <a:gd name="T9" fmla="*/ 18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3" h="18">
                      <a:moveTo>
                        <a:pt x="10" y="18"/>
                      </a:moveTo>
                      <a:lnTo>
                        <a:pt x="0" y="0"/>
                      </a:lnTo>
                      <a:lnTo>
                        <a:pt x="673" y="0"/>
                      </a:lnTo>
                      <a:lnTo>
                        <a:pt x="662" y="18"/>
                      </a:lnTo>
                      <a:lnTo>
                        <a:pt x="10" y="18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062" name="Freeform 54"/>
                <p:cNvSpPr>
                  <a:spLocks/>
                </p:cNvSpPr>
                <p:nvPr/>
              </p:nvSpPr>
              <p:spPr bwMode="auto">
                <a:xfrm>
                  <a:off x="3900" y="2178"/>
                  <a:ext cx="169" cy="4"/>
                </a:xfrm>
                <a:custGeom>
                  <a:avLst/>
                  <a:gdLst>
                    <a:gd name="T0" fmla="*/ 9 w 678"/>
                    <a:gd name="T1" fmla="*/ 0 h 17"/>
                    <a:gd name="T2" fmla="*/ 0 w 678"/>
                    <a:gd name="T3" fmla="*/ 17 h 17"/>
                    <a:gd name="T4" fmla="*/ 678 w 678"/>
                    <a:gd name="T5" fmla="*/ 17 h 17"/>
                    <a:gd name="T6" fmla="*/ 666 w 678"/>
                    <a:gd name="T7" fmla="*/ 0 h 17"/>
                    <a:gd name="T8" fmla="*/ 9 w 678"/>
                    <a:gd name="T9" fmla="*/ 0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8" h="17">
                      <a:moveTo>
                        <a:pt x="9" y="0"/>
                      </a:moveTo>
                      <a:lnTo>
                        <a:pt x="0" y="17"/>
                      </a:lnTo>
                      <a:lnTo>
                        <a:pt x="678" y="17"/>
                      </a:lnTo>
                      <a:lnTo>
                        <a:pt x="66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063" name="Freeform 55"/>
                <p:cNvSpPr>
                  <a:spLocks/>
                </p:cNvSpPr>
                <p:nvPr/>
              </p:nvSpPr>
              <p:spPr bwMode="auto">
                <a:xfrm>
                  <a:off x="3900" y="2275"/>
                  <a:ext cx="168" cy="5"/>
                </a:xfrm>
                <a:custGeom>
                  <a:avLst/>
                  <a:gdLst>
                    <a:gd name="T0" fmla="*/ 9 w 671"/>
                    <a:gd name="T1" fmla="*/ 18 h 18"/>
                    <a:gd name="T2" fmla="*/ 0 w 671"/>
                    <a:gd name="T3" fmla="*/ 0 h 18"/>
                    <a:gd name="T4" fmla="*/ 671 w 671"/>
                    <a:gd name="T5" fmla="*/ 0 h 18"/>
                    <a:gd name="T6" fmla="*/ 661 w 671"/>
                    <a:gd name="T7" fmla="*/ 18 h 18"/>
                    <a:gd name="T8" fmla="*/ 9 w 671"/>
                    <a:gd name="T9" fmla="*/ 18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1" h="18">
                      <a:moveTo>
                        <a:pt x="9" y="18"/>
                      </a:moveTo>
                      <a:lnTo>
                        <a:pt x="0" y="0"/>
                      </a:lnTo>
                      <a:lnTo>
                        <a:pt x="671" y="0"/>
                      </a:lnTo>
                      <a:lnTo>
                        <a:pt x="661" y="18"/>
                      </a:lnTo>
                      <a:lnTo>
                        <a:pt x="9" y="18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064" name="Freeform 56"/>
                <p:cNvSpPr>
                  <a:spLocks/>
                </p:cNvSpPr>
                <p:nvPr/>
              </p:nvSpPr>
              <p:spPr bwMode="auto">
                <a:xfrm>
                  <a:off x="3901" y="2199"/>
                  <a:ext cx="168" cy="5"/>
                </a:xfrm>
                <a:custGeom>
                  <a:avLst/>
                  <a:gdLst>
                    <a:gd name="T0" fmla="*/ 9 w 672"/>
                    <a:gd name="T1" fmla="*/ 0 h 18"/>
                    <a:gd name="T2" fmla="*/ 0 w 672"/>
                    <a:gd name="T3" fmla="*/ 18 h 18"/>
                    <a:gd name="T4" fmla="*/ 672 w 672"/>
                    <a:gd name="T5" fmla="*/ 18 h 18"/>
                    <a:gd name="T6" fmla="*/ 661 w 672"/>
                    <a:gd name="T7" fmla="*/ 0 h 18"/>
                    <a:gd name="T8" fmla="*/ 9 w 672"/>
                    <a:gd name="T9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2" h="18">
                      <a:moveTo>
                        <a:pt x="9" y="0"/>
                      </a:moveTo>
                      <a:lnTo>
                        <a:pt x="0" y="18"/>
                      </a:lnTo>
                      <a:lnTo>
                        <a:pt x="672" y="18"/>
                      </a:lnTo>
                      <a:lnTo>
                        <a:pt x="661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065" name="Freeform 57"/>
                <p:cNvSpPr>
                  <a:spLocks/>
                </p:cNvSpPr>
                <p:nvPr/>
              </p:nvSpPr>
              <p:spPr bwMode="auto">
                <a:xfrm>
                  <a:off x="3902" y="2223"/>
                  <a:ext cx="168" cy="4"/>
                </a:xfrm>
                <a:custGeom>
                  <a:avLst/>
                  <a:gdLst>
                    <a:gd name="T0" fmla="*/ 9 w 673"/>
                    <a:gd name="T1" fmla="*/ 0 h 17"/>
                    <a:gd name="T2" fmla="*/ 0 w 673"/>
                    <a:gd name="T3" fmla="*/ 17 h 17"/>
                    <a:gd name="T4" fmla="*/ 673 w 673"/>
                    <a:gd name="T5" fmla="*/ 17 h 17"/>
                    <a:gd name="T6" fmla="*/ 662 w 673"/>
                    <a:gd name="T7" fmla="*/ 0 h 17"/>
                    <a:gd name="T8" fmla="*/ 9 w 673"/>
                    <a:gd name="T9" fmla="*/ 0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3" h="17">
                      <a:moveTo>
                        <a:pt x="9" y="0"/>
                      </a:moveTo>
                      <a:lnTo>
                        <a:pt x="0" y="17"/>
                      </a:lnTo>
                      <a:lnTo>
                        <a:pt x="673" y="17"/>
                      </a:lnTo>
                      <a:lnTo>
                        <a:pt x="662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066" name="Freeform 58"/>
                <p:cNvSpPr>
                  <a:spLocks/>
                </p:cNvSpPr>
                <p:nvPr/>
              </p:nvSpPr>
              <p:spPr bwMode="auto">
                <a:xfrm>
                  <a:off x="3900" y="2246"/>
                  <a:ext cx="169" cy="5"/>
                </a:xfrm>
                <a:custGeom>
                  <a:avLst/>
                  <a:gdLst>
                    <a:gd name="T0" fmla="*/ 12 w 675"/>
                    <a:gd name="T1" fmla="*/ 0 h 22"/>
                    <a:gd name="T2" fmla="*/ 0 w 675"/>
                    <a:gd name="T3" fmla="*/ 22 h 22"/>
                    <a:gd name="T4" fmla="*/ 675 w 675"/>
                    <a:gd name="T5" fmla="*/ 19 h 22"/>
                    <a:gd name="T6" fmla="*/ 664 w 675"/>
                    <a:gd name="T7" fmla="*/ 0 h 22"/>
                    <a:gd name="T8" fmla="*/ 12 w 675"/>
                    <a:gd name="T9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5" h="22">
                      <a:moveTo>
                        <a:pt x="12" y="0"/>
                      </a:moveTo>
                      <a:lnTo>
                        <a:pt x="0" y="22"/>
                      </a:lnTo>
                      <a:lnTo>
                        <a:pt x="675" y="19"/>
                      </a:lnTo>
                      <a:lnTo>
                        <a:pt x="664" y="0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067" name="Freeform 59"/>
                <p:cNvSpPr>
                  <a:spLocks/>
                </p:cNvSpPr>
                <p:nvPr/>
              </p:nvSpPr>
              <p:spPr bwMode="auto">
                <a:xfrm>
                  <a:off x="3900" y="2269"/>
                  <a:ext cx="168" cy="5"/>
                </a:xfrm>
                <a:custGeom>
                  <a:avLst/>
                  <a:gdLst>
                    <a:gd name="T0" fmla="*/ 9 w 672"/>
                    <a:gd name="T1" fmla="*/ 0 h 17"/>
                    <a:gd name="T2" fmla="*/ 0 w 672"/>
                    <a:gd name="T3" fmla="*/ 17 h 17"/>
                    <a:gd name="T4" fmla="*/ 672 w 672"/>
                    <a:gd name="T5" fmla="*/ 17 h 17"/>
                    <a:gd name="T6" fmla="*/ 662 w 672"/>
                    <a:gd name="T7" fmla="*/ 0 h 17"/>
                    <a:gd name="T8" fmla="*/ 9 w 672"/>
                    <a:gd name="T9" fmla="*/ 0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2" h="17">
                      <a:moveTo>
                        <a:pt x="9" y="0"/>
                      </a:moveTo>
                      <a:lnTo>
                        <a:pt x="0" y="17"/>
                      </a:lnTo>
                      <a:lnTo>
                        <a:pt x="672" y="17"/>
                      </a:lnTo>
                      <a:lnTo>
                        <a:pt x="662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068" name="Freeform 60"/>
                <p:cNvSpPr>
                  <a:spLocks/>
                </p:cNvSpPr>
                <p:nvPr/>
              </p:nvSpPr>
              <p:spPr bwMode="auto">
                <a:xfrm>
                  <a:off x="3902" y="2229"/>
                  <a:ext cx="167" cy="6"/>
                </a:xfrm>
                <a:custGeom>
                  <a:avLst/>
                  <a:gdLst>
                    <a:gd name="T0" fmla="*/ 9 w 672"/>
                    <a:gd name="T1" fmla="*/ 26 h 26"/>
                    <a:gd name="T2" fmla="*/ 0 w 672"/>
                    <a:gd name="T3" fmla="*/ 0 h 26"/>
                    <a:gd name="T4" fmla="*/ 672 w 672"/>
                    <a:gd name="T5" fmla="*/ 0 h 26"/>
                    <a:gd name="T6" fmla="*/ 660 w 672"/>
                    <a:gd name="T7" fmla="*/ 26 h 26"/>
                    <a:gd name="T8" fmla="*/ 9 w 672"/>
                    <a:gd name="T9" fmla="*/ 26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2" h="26">
                      <a:moveTo>
                        <a:pt x="9" y="26"/>
                      </a:moveTo>
                      <a:lnTo>
                        <a:pt x="0" y="0"/>
                      </a:lnTo>
                      <a:lnTo>
                        <a:pt x="672" y="0"/>
                      </a:lnTo>
                      <a:lnTo>
                        <a:pt x="660" y="26"/>
                      </a:lnTo>
                      <a:lnTo>
                        <a:pt x="9" y="26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069" name="Freeform 61"/>
                <p:cNvSpPr>
                  <a:spLocks/>
                </p:cNvSpPr>
                <p:nvPr/>
              </p:nvSpPr>
              <p:spPr bwMode="auto">
                <a:xfrm>
                  <a:off x="3900" y="2252"/>
                  <a:ext cx="169" cy="7"/>
                </a:xfrm>
                <a:custGeom>
                  <a:avLst/>
                  <a:gdLst>
                    <a:gd name="T0" fmla="*/ 9 w 675"/>
                    <a:gd name="T1" fmla="*/ 26 h 26"/>
                    <a:gd name="T2" fmla="*/ 0 w 675"/>
                    <a:gd name="T3" fmla="*/ 0 h 26"/>
                    <a:gd name="T4" fmla="*/ 675 w 675"/>
                    <a:gd name="T5" fmla="*/ 0 h 26"/>
                    <a:gd name="T6" fmla="*/ 663 w 675"/>
                    <a:gd name="T7" fmla="*/ 26 h 26"/>
                    <a:gd name="T8" fmla="*/ 9 w 675"/>
                    <a:gd name="T9" fmla="*/ 26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5" h="26">
                      <a:moveTo>
                        <a:pt x="9" y="26"/>
                      </a:moveTo>
                      <a:lnTo>
                        <a:pt x="0" y="0"/>
                      </a:lnTo>
                      <a:lnTo>
                        <a:pt x="675" y="0"/>
                      </a:lnTo>
                      <a:lnTo>
                        <a:pt x="663" y="26"/>
                      </a:lnTo>
                      <a:lnTo>
                        <a:pt x="9" y="26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070" name="Freeform 62"/>
                <p:cNvSpPr>
                  <a:spLocks/>
                </p:cNvSpPr>
                <p:nvPr/>
              </p:nvSpPr>
              <p:spPr bwMode="auto">
                <a:xfrm>
                  <a:off x="3901" y="2204"/>
                  <a:ext cx="168" cy="7"/>
                </a:xfrm>
                <a:custGeom>
                  <a:avLst/>
                  <a:gdLst>
                    <a:gd name="T0" fmla="*/ 8 w 671"/>
                    <a:gd name="T1" fmla="*/ 29 h 29"/>
                    <a:gd name="T2" fmla="*/ 0 w 671"/>
                    <a:gd name="T3" fmla="*/ 0 h 29"/>
                    <a:gd name="T4" fmla="*/ 671 w 671"/>
                    <a:gd name="T5" fmla="*/ 0 h 29"/>
                    <a:gd name="T6" fmla="*/ 661 w 671"/>
                    <a:gd name="T7" fmla="*/ 29 h 29"/>
                    <a:gd name="T8" fmla="*/ 8 w 671"/>
                    <a:gd name="T9" fmla="*/ 29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1" h="29">
                      <a:moveTo>
                        <a:pt x="8" y="29"/>
                      </a:moveTo>
                      <a:lnTo>
                        <a:pt x="0" y="0"/>
                      </a:lnTo>
                      <a:lnTo>
                        <a:pt x="671" y="0"/>
                      </a:lnTo>
                      <a:lnTo>
                        <a:pt x="661" y="29"/>
                      </a:lnTo>
                      <a:lnTo>
                        <a:pt x="8" y="29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071" name="Freeform 63"/>
                <p:cNvSpPr>
                  <a:spLocks/>
                </p:cNvSpPr>
                <p:nvPr/>
              </p:nvSpPr>
              <p:spPr bwMode="auto">
                <a:xfrm>
                  <a:off x="3901" y="2183"/>
                  <a:ext cx="167" cy="6"/>
                </a:xfrm>
                <a:custGeom>
                  <a:avLst/>
                  <a:gdLst>
                    <a:gd name="T0" fmla="*/ 7 w 669"/>
                    <a:gd name="T1" fmla="*/ 23 h 23"/>
                    <a:gd name="T2" fmla="*/ 0 w 669"/>
                    <a:gd name="T3" fmla="*/ 0 h 23"/>
                    <a:gd name="T4" fmla="*/ 669 w 669"/>
                    <a:gd name="T5" fmla="*/ 0 h 23"/>
                    <a:gd name="T6" fmla="*/ 660 w 669"/>
                    <a:gd name="T7" fmla="*/ 23 h 23"/>
                    <a:gd name="T8" fmla="*/ 7 w 669"/>
                    <a:gd name="T9" fmla="*/ 2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69" h="23">
                      <a:moveTo>
                        <a:pt x="7" y="23"/>
                      </a:moveTo>
                      <a:lnTo>
                        <a:pt x="0" y="0"/>
                      </a:lnTo>
                      <a:lnTo>
                        <a:pt x="669" y="0"/>
                      </a:lnTo>
                      <a:lnTo>
                        <a:pt x="660" y="23"/>
                      </a:lnTo>
                      <a:lnTo>
                        <a:pt x="7" y="23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</p:grpSp>
        </p:grpSp>
        <p:grpSp>
          <p:nvGrpSpPr>
            <p:cNvPr id="171072" name="Group 64"/>
            <p:cNvGrpSpPr>
              <a:grpSpLocks/>
            </p:cNvGrpSpPr>
            <p:nvPr/>
          </p:nvGrpSpPr>
          <p:grpSpPr bwMode="auto">
            <a:xfrm>
              <a:off x="3904" y="1742"/>
              <a:ext cx="162" cy="101"/>
              <a:chOff x="3904" y="1742"/>
              <a:chExt cx="162" cy="101"/>
            </a:xfrm>
          </p:grpSpPr>
          <p:grpSp>
            <p:nvGrpSpPr>
              <p:cNvPr id="171073" name="Group 65"/>
              <p:cNvGrpSpPr>
                <a:grpSpLocks/>
              </p:cNvGrpSpPr>
              <p:nvPr/>
            </p:nvGrpSpPr>
            <p:grpSpPr bwMode="auto">
              <a:xfrm>
                <a:off x="3904" y="1742"/>
                <a:ext cx="162" cy="101"/>
                <a:chOff x="3904" y="1742"/>
                <a:chExt cx="162" cy="101"/>
              </a:xfrm>
            </p:grpSpPr>
            <p:sp>
              <p:nvSpPr>
                <p:cNvPr id="171074" name="Rectangle 66"/>
                <p:cNvSpPr>
                  <a:spLocks noChangeArrowheads="1"/>
                </p:cNvSpPr>
                <p:nvPr/>
              </p:nvSpPr>
              <p:spPr bwMode="auto">
                <a:xfrm>
                  <a:off x="3904" y="1742"/>
                  <a:ext cx="161" cy="101"/>
                </a:xfrm>
                <a:prstGeom prst="rect">
                  <a:avLst/>
                </a:prstGeom>
                <a:solidFill>
                  <a:srgbClr val="C0C0C0"/>
                </a:solidFill>
                <a:ln w="4763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075" name="Line 67"/>
                <p:cNvSpPr>
                  <a:spLocks noChangeShapeType="1"/>
                </p:cNvSpPr>
                <p:nvPr/>
              </p:nvSpPr>
              <p:spPr bwMode="auto">
                <a:xfrm>
                  <a:off x="3905" y="1792"/>
                  <a:ext cx="161" cy="1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</p:grpSp>
          <p:grpSp>
            <p:nvGrpSpPr>
              <p:cNvPr id="171076" name="Group 68"/>
              <p:cNvGrpSpPr>
                <a:grpSpLocks/>
              </p:cNvGrpSpPr>
              <p:nvPr/>
            </p:nvGrpSpPr>
            <p:grpSpPr bwMode="auto">
              <a:xfrm>
                <a:off x="3908" y="1747"/>
                <a:ext cx="154" cy="84"/>
                <a:chOff x="3908" y="1747"/>
                <a:chExt cx="154" cy="84"/>
              </a:xfrm>
            </p:grpSpPr>
            <p:sp>
              <p:nvSpPr>
                <p:cNvPr id="171077" name="Rectangle 69"/>
                <p:cNvSpPr>
                  <a:spLocks noChangeArrowheads="1"/>
                </p:cNvSpPr>
                <p:nvPr/>
              </p:nvSpPr>
              <p:spPr bwMode="auto">
                <a:xfrm>
                  <a:off x="3969" y="1747"/>
                  <a:ext cx="49" cy="38"/>
                </a:xfrm>
                <a:prstGeom prst="rect">
                  <a:avLst/>
                </a:pr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078" name="Rectangle 70"/>
                <p:cNvSpPr>
                  <a:spLocks noChangeArrowheads="1"/>
                </p:cNvSpPr>
                <p:nvPr/>
              </p:nvSpPr>
              <p:spPr bwMode="auto">
                <a:xfrm>
                  <a:off x="3908" y="1758"/>
                  <a:ext cx="154" cy="4"/>
                </a:xfrm>
                <a:prstGeom prst="rect">
                  <a:avLst/>
                </a:pr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079" name="Freeform 71"/>
                <p:cNvSpPr>
                  <a:spLocks/>
                </p:cNvSpPr>
                <p:nvPr/>
              </p:nvSpPr>
              <p:spPr bwMode="auto">
                <a:xfrm>
                  <a:off x="3969" y="1747"/>
                  <a:ext cx="48" cy="9"/>
                </a:xfrm>
                <a:custGeom>
                  <a:avLst/>
                  <a:gdLst>
                    <a:gd name="T0" fmla="*/ 0 w 192"/>
                    <a:gd name="T1" fmla="*/ 30 h 35"/>
                    <a:gd name="T2" fmla="*/ 21 w 192"/>
                    <a:gd name="T3" fmla="*/ 12 h 35"/>
                    <a:gd name="T4" fmla="*/ 172 w 192"/>
                    <a:gd name="T5" fmla="*/ 12 h 35"/>
                    <a:gd name="T6" fmla="*/ 192 w 192"/>
                    <a:gd name="T7" fmla="*/ 35 h 35"/>
                    <a:gd name="T8" fmla="*/ 192 w 192"/>
                    <a:gd name="T9" fmla="*/ 0 h 35"/>
                    <a:gd name="T10" fmla="*/ 0 w 192"/>
                    <a:gd name="T11" fmla="*/ 0 h 35"/>
                    <a:gd name="T12" fmla="*/ 0 w 192"/>
                    <a:gd name="T13" fmla="*/ 30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2" h="35">
                      <a:moveTo>
                        <a:pt x="0" y="30"/>
                      </a:moveTo>
                      <a:lnTo>
                        <a:pt x="21" y="12"/>
                      </a:lnTo>
                      <a:lnTo>
                        <a:pt x="172" y="12"/>
                      </a:lnTo>
                      <a:lnTo>
                        <a:pt x="192" y="35"/>
                      </a:lnTo>
                      <a:lnTo>
                        <a:pt x="192" y="0"/>
                      </a:lnTo>
                      <a:lnTo>
                        <a:pt x="0" y="0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080" name="Rectangle 72"/>
                <p:cNvSpPr>
                  <a:spLocks noChangeArrowheads="1"/>
                </p:cNvSpPr>
                <p:nvPr/>
              </p:nvSpPr>
              <p:spPr bwMode="auto">
                <a:xfrm>
                  <a:off x="3916" y="1749"/>
                  <a:ext cx="14" cy="5"/>
                </a:xfrm>
                <a:prstGeom prst="rect">
                  <a:avLst/>
                </a:pr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081" name="Rectangle 73"/>
                <p:cNvSpPr>
                  <a:spLocks noChangeArrowheads="1"/>
                </p:cNvSpPr>
                <p:nvPr/>
              </p:nvSpPr>
              <p:spPr bwMode="auto">
                <a:xfrm>
                  <a:off x="3928" y="1801"/>
                  <a:ext cx="111" cy="30"/>
                </a:xfrm>
                <a:prstGeom prst="rect">
                  <a:avLst/>
                </a:pr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082" name="Freeform 74"/>
                <p:cNvSpPr>
                  <a:spLocks/>
                </p:cNvSpPr>
                <p:nvPr/>
              </p:nvSpPr>
              <p:spPr bwMode="auto">
                <a:xfrm>
                  <a:off x="3932" y="1801"/>
                  <a:ext cx="102" cy="11"/>
                </a:xfrm>
                <a:custGeom>
                  <a:avLst/>
                  <a:gdLst>
                    <a:gd name="T0" fmla="*/ 120 w 405"/>
                    <a:gd name="T1" fmla="*/ 0 h 42"/>
                    <a:gd name="T2" fmla="*/ 270 w 405"/>
                    <a:gd name="T3" fmla="*/ 0 h 42"/>
                    <a:gd name="T4" fmla="*/ 275 w 405"/>
                    <a:gd name="T5" fmla="*/ 22 h 42"/>
                    <a:gd name="T6" fmla="*/ 405 w 405"/>
                    <a:gd name="T7" fmla="*/ 22 h 42"/>
                    <a:gd name="T8" fmla="*/ 405 w 405"/>
                    <a:gd name="T9" fmla="*/ 42 h 42"/>
                    <a:gd name="T10" fmla="*/ 0 w 405"/>
                    <a:gd name="T11" fmla="*/ 42 h 42"/>
                    <a:gd name="T12" fmla="*/ 0 w 405"/>
                    <a:gd name="T13" fmla="*/ 21 h 42"/>
                    <a:gd name="T14" fmla="*/ 115 w 405"/>
                    <a:gd name="T15" fmla="*/ 21 h 42"/>
                    <a:gd name="T16" fmla="*/ 120 w 405"/>
                    <a:gd name="T17" fmla="*/ 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05" h="42">
                      <a:moveTo>
                        <a:pt x="120" y="0"/>
                      </a:moveTo>
                      <a:lnTo>
                        <a:pt x="270" y="0"/>
                      </a:lnTo>
                      <a:lnTo>
                        <a:pt x="275" y="22"/>
                      </a:lnTo>
                      <a:lnTo>
                        <a:pt x="405" y="22"/>
                      </a:lnTo>
                      <a:lnTo>
                        <a:pt x="405" y="42"/>
                      </a:lnTo>
                      <a:lnTo>
                        <a:pt x="0" y="42"/>
                      </a:lnTo>
                      <a:lnTo>
                        <a:pt x="0" y="21"/>
                      </a:lnTo>
                      <a:lnTo>
                        <a:pt x="115" y="21"/>
                      </a:lnTo>
                      <a:lnTo>
                        <a:pt x="120" y="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083" name="Rectangle 75"/>
                <p:cNvSpPr>
                  <a:spLocks noChangeArrowheads="1"/>
                </p:cNvSpPr>
                <p:nvPr/>
              </p:nvSpPr>
              <p:spPr bwMode="auto">
                <a:xfrm>
                  <a:off x="3945" y="1825"/>
                  <a:ext cx="7" cy="2"/>
                </a:xfrm>
                <a:prstGeom prst="rect">
                  <a:avLst/>
                </a:pr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084" name="Freeform 76"/>
                <p:cNvSpPr>
                  <a:spLocks/>
                </p:cNvSpPr>
                <p:nvPr/>
              </p:nvSpPr>
              <p:spPr bwMode="auto">
                <a:xfrm>
                  <a:off x="3957" y="1815"/>
                  <a:ext cx="53" cy="14"/>
                </a:xfrm>
                <a:custGeom>
                  <a:avLst/>
                  <a:gdLst>
                    <a:gd name="T0" fmla="*/ 44 w 212"/>
                    <a:gd name="T1" fmla="*/ 0 h 55"/>
                    <a:gd name="T2" fmla="*/ 165 w 212"/>
                    <a:gd name="T3" fmla="*/ 0 h 55"/>
                    <a:gd name="T4" fmla="*/ 212 w 212"/>
                    <a:gd name="T5" fmla="*/ 55 h 55"/>
                    <a:gd name="T6" fmla="*/ 0 w 212"/>
                    <a:gd name="T7" fmla="*/ 55 h 55"/>
                    <a:gd name="T8" fmla="*/ 44 w 212"/>
                    <a:gd name="T9" fmla="*/ 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2" h="55">
                      <a:moveTo>
                        <a:pt x="44" y="0"/>
                      </a:moveTo>
                      <a:lnTo>
                        <a:pt x="165" y="0"/>
                      </a:lnTo>
                      <a:lnTo>
                        <a:pt x="212" y="55"/>
                      </a:lnTo>
                      <a:lnTo>
                        <a:pt x="0" y="55"/>
                      </a:lnTo>
                      <a:lnTo>
                        <a:pt x="44" y="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085" name="Rectangle 77"/>
                <p:cNvSpPr>
                  <a:spLocks noChangeArrowheads="1"/>
                </p:cNvSpPr>
                <p:nvPr/>
              </p:nvSpPr>
              <p:spPr bwMode="auto">
                <a:xfrm>
                  <a:off x="4013" y="1819"/>
                  <a:ext cx="11" cy="8"/>
                </a:xfrm>
                <a:prstGeom prst="rect">
                  <a:avLst/>
                </a:pr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grpSp>
              <p:nvGrpSpPr>
                <p:cNvPr id="171086" name="Group 78"/>
                <p:cNvGrpSpPr>
                  <a:grpSpLocks/>
                </p:cNvGrpSpPr>
                <p:nvPr/>
              </p:nvGrpSpPr>
              <p:grpSpPr bwMode="auto">
                <a:xfrm>
                  <a:off x="4019" y="1748"/>
                  <a:ext cx="37" cy="8"/>
                  <a:chOff x="4019" y="1748"/>
                  <a:chExt cx="37" cy="8"/>
                </a:xfrm>
              </p:grpSpPr>
              <p:sp>
                <p:nvSpPr>
                  <p:cNvPr id="171087" name="Oval 79"/>
                  <p:cNvSpPr>
                    <a:spLocks noChangeArrowheads="1"/>
                  </p:cNvSpPr>
                  <p:nvPr/>
                </p:nvSpPr>
                <p:spPr bwMode="auto">
                  <a:xfrm>
                    <a:off x="4019" y="1748"/>
                    <a:ext cx="15" cy="8"/>
                  </a:xfrm>
                  <a:prstGeom prst="ellipse">
                    <a:avLst/>
                  </a:prstGeom>
                  <a:solidFill>
                    <a:srgbClr val="202020"/>
                  </a:solidFill>
                  <a:ln w="4763">
                    <a:solidFill>
                      <a:srgbClr val="20202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088" name="Freeform 80"/>
                  <p:cNvSpPr>
                    <a:spLocks/>
                  </p:cNvSpPr>
                  <p:nvPr/>
                </p:nvSpPr>
                <p:spPr bwMode="auto">
                  <a:xfrm>
                    <a:off x="4027" y="1749"/>
                    <a:ext cx="29" cy="7"/>
                  </a:xfrm>
                  <a:custGeom>
                    <a:avLst/>
                    <a:gdLst>
                      <a:gd name="T0" fmla="*/ 8 w 120"/>
                      <a:gd name="T1" fmla="*/ 12 h 28"/>
                      <a:gd name="T2" fmla="*/ 120 w 120"/>
                      <a:gd name="T3" fmla="*/ 0 h 28"/>
                      <a:gd name="T4" fmla="*/ 120 w 120"/>
                      <a:gd name="T5" fmla="*/ 14 h 28"/>
                      <a:gd name="T6" fmla="*/ 0 w 120"/>
                      <a:gd name="T7" fmla="*/ 28 h 28"/>
                      <a:gd name="T8" fmla="*/ 8 w 120"/>
                      <a:gd name="T9" fmla="*/ 12 h 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0" h="28">
                        <a:moveTo>
                          <a:pt x="8" y="12"/>
                        </a:moveTo>
                        <a:lnTo>
                          <a:pt x="120" y="0"/>
                        </a:lnTo>
                        <a:lnTo>
                          <a:pt x="120" y="14"/>
                        </a:lnTo>
                        <a:lnTo>
                          <a:pt x="0" y="28"/>
                        </a:lnTo>
                        <a:lnTo>
                          <a:pt x="8" y="12"/>
                        </a:lnTo>
                        <a:close/>
                      </a:path>
                    </a:pathLst>
                  </a:custGeom>
                  <a:solidFill>
                    <a:srgbClr val="20202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  <p:grpSp>
              <p:nvGrpSpPr>
                <p:cNvPr id="171089" name="Group 81"/>
                <p:cNvGrpSpPr>
                  <a:grpSpLocks/>
                </p:cNvGrpSpPr>
                <p:nvPr/>
              </p:nvGrpSpPr>
              <p:grpSpPr bwMode="auto">
                <a:xfrm>
                  <a:off x="4020" y="1747"/>
                  <a:ext cx="36" cy="9"/>
                  <a:chOff x="4020" y="1747"/>
                  <a:chExt cx="36" cy="9"/>
                </a:xfrm>
              </p:grpSpPr>
              <p:sp>
                <p:nvSpPr>
                  <p:cNvPr id="171090" name="Oval 82"/>
                  <p:cNvSpPr>
                    <a:spLocks noChangeArrowheads="1"/>
                  </p:cNvSpPr>
                  <p:nvPr/>
                </p:nvSpPr>
                <p:spPr bwMode="auto">
                  <a:xfrm>
                    <a:off x="4020" y="1747"/>
                    <a:ext cx="14" cy="9"/>
                  </a:xfrm>
                  <a:prstGeom prst="ellipse">
                    <a:avLst/>
                  </a:prstGeom>
                  <a:solidFill>
                    <a:srgbClr val="6060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091" name="Freeform 83"/>
                  <p:cNvSpPr>
                    <a:spLocks/>
                  </p:cNvSpPr>
                  <p:nvPr/>
                </p:nvSpPr>
                <p:spPr bwMode="auto">
                  <a:xfrm>
                    <a:off x="4027" y="1747"/>
                    <a:ext cx="29" cy="8"/>
                  </a:xfrm>
                  <a:custGeom>
                    <a:avLst/>
                    <a:gdLst>
                      <a:gd name="T0" fmla="*/ 8 w 117"/>
                      <a:gd name="T1" fmla="*/ 13 h 29"/>
                      <a:gd name="T2" fmla="*/ 117 w 117"/>
                      <a:gd name="T3" fmla="*/ 0 h 29"/>
                      <a:gd name="T4" fmla="*/ 117 w 117"/>
                      <a:gd name="T5" fmla="*/ 15 h 29"/>
                      <a:gd name="T6" fmla="*/ 0 w 117"/>
                      <a:gd name="T7" fmla="*/ 29 h 29"/>
                      <a:gd name="T8" fmla="*/ 8 w 117"/>
                      <a:gd name="T9" fmla="*/ 13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17" h="29">
                        <a:moveTo>
                          <a:pt x="8" y="13"/>
                        </a:moveTo>
                        <a:lnTo>
                          <a:pt x="117" y="0"/>
                        </a:lnTo>
                        <a:lnTo>
                          <a:pt x="117" y="15"/>
                        </a:lnTo>
                        <a:lnTo>
                          <a:pt x="0" y="29"/>
                        </a:lnTo>
                        <a:lnTo>
                          <a:pt x="8" y="13"/>
                        </a:lnTo>
                        <a:close/>
                      </a:path>
                    </a:pathLst>
                  </a:custGeom>
                  <a:solidFill>
                    <a:srgbClr val="6060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</p:grpSp>
        </p:grpSp>
        <p:grpSp>
          <p:nvGrpSpPr>
            <p:cNvPr id="171092" name="Group 84"/>
            <p:cNvGrpSpPr>
              <a:grpSpLocks/>
            </p:cNvGrpSpPr>
            <p:nvPr/>
          </p:nvGrpSpPr>
          <p:grpSpPr bwMode="auto">
            <a:xfrm>
              <a:off x="3880" y="1618"/>
              <a:ext cx="211" cy="21"/>
              <a:chOff x="3880" y="1618"/>
              <a:chExt cx="211" cy="21"/>
            </a:xfrm>
          </p:grpSpPr>
          <p:grpSp>
            <p:nvGrpSpPr>
              <p:cNvPr id="171093" name="Group 85"/>
              <p:cNvGrpSpPr>
                <a:grpSpLocks/>
              </p:cNvGrpSpPr>
              <p:nvPr/>
            </p:nvGrpSpPr>
            <p:grpSpPr bwMode="auto">
              <a:xfrm>
                <a:off x="3903" y="1619"/>
                <a:ext cx="162" cy="20"/>
                <a:chOff x="3903" y="1619"/>
                <a:chExt cx="162" cy="20"/>
              </a:xfrm>
            </p:grpSpPr>
            <p:sp>
              <p:nvSpPr>
                <p:cNvPr id="171094" name="Freeform 86"/>
                <p:cNvSpPr>
                  <a:spLocks/>
                </p:cNvSpPr>
                <p:nvPr/>
              </p:nvSpPr>
              <p:spPr bwMode="auto">
                <a:xfrm>
                  <a:off x="3903" y="1619"/>
                  <a:ext cx="6" cy="20"/>
                </a:xfrm>
                <a:custGeom>
                  <a:avLst/>
                  <a:gdLst>
                    <a:gd name="T0" fmla="*/ 0 w 23"/>
                    <a:gd name="T1" fmla="*/ 1 h 77"/>
                    <a:gd name="T2" fmla="*/ 0 w 23"/>
                    <a:gd name="T3" fmla="*/ 77 h 77"/>
                    <a:gd name="T4" fmla="*/ 23 w 23"/>
                    <a:gd name="T5" fmla="*/ 76 h 77"/>
                    <a:gd name="T6" fmla="*/ 23 w 23"/>
                    <a:gd name="T7" fmla="*/ 0 h 77"/>
                    <a:gd name="T8" fmla="*/ 0 w 23"/>
                    <a:gd name="T9" fmla="*/ 1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77">
                      <a:moveTo>
                        <a:pt x="0" y="1"/>
                      </a:moveTo>
                      <a:lnTo>
                        <a:pt x="0" y="77"/>
                      </a:lnTo>
                      <a:lnTo>
                        <a:pt x="23" y="76"/>
                      </a:lnTo>
                      <a:lnTo>
                        <a:pt x="23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095" name="Freeform 87"/>
                <p:cNvSpPr>
                  <a:spLocks/>
                </p:cNvSpPr>
                <p:nvPr/>
              </p:nvSpPr>
              <p:spPr bwMode="auto">
                <a:xfrm>
                  <a:off x="3908" y="1619"/>
                  <a:ext cx="6" cy="20"/>
                </a:xfrm>
                <a:custGeom>
                  <a:avLst/>
                  <a:gdLst>
                    <a:gd name="T0" fmla="*/ 0 w 23"/>
                    <a:gd name="T1" fmla="*/ 1 h 77"/>
                    <a:gd name="T2" fmla="*/ 0 w 23"/>
                    <a:gd name="T3" fmla="*/ 77 h 77"/>
                    <a:gd name="T4" fmla="*/ 23 w 23"/>
                    <a:gd name="T5" fmla="*/ 76 h 77"/>
                    <a:gd name="T6" fmla="*/ 23 w 23"/>
                    <a:gd name="T7" fmla="*/ 0 h 77"/>
                    <a:gd name="T8" fmla="*/ 0 w 23"/>
                    <a:gd name="T9" fmla="*/ 1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77">
                      <a:moveTo>
                        <a:pt x="0" y="1"/>
                      </a:moveTo>
                      <a:lnTo>
                        <a:pt x="0" y="77"/>
                      </a:lnTo>
                      <a:lnTo>
                        <a:pt x="23" y="76"/>
                      </a:lnTo>
                      <a:lnTo>
                        <a:pt x="23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096" name="Freeform 88"/>
                <p:cNvSpPr>
                  <a:spLocks/>
                </p:cNvSpPr>
                <p:nvPr/>
              </p:nvSpPr>
              <p:spPr bwMode="auto">
                <a:xfrm>
                  <a:off x="3914" y="1619"/>
                  <a:ext cx="6" cy="20"/>
                </a:xfrm>
                <a:custGeom>
                  <a:avLst/>
                  <a:gdLst>
                    <a:gd name="T0" fmla="*/ 0 w 22"/>
                    <a:gd name="T1" fmla="*/ 1 h 77"/>
                    <a:gd name="T2" fmla="*/ 0 w 22"/>
                    <a:gd name="T3" fmla="*/ 77 h 77"/>
                    <a:gd name="T4" fmla="*/ 22 w 22"/>
                    <a:gd name="T5" fmla="*/ 76 h 77"/>
                    <a:gd name="T6" fmla="*/ 22 w 22"/>
                    <a:gd name="T7" fmla="*/ 0 h 77"/>
                    <a:gd name="T8" fmla="*/ 0 w 22"/>
                    <a:gd name="T9" fmla="*/ 1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77">
                      <a:moveTo>
                        <a:pt x="0" y="1"/>
                      </a:moveTo>
                      <a:lnTo>
                        <a:pt x="0" y="77"/>
                      </a:lnTo>
                      <a:lnTo>
                        <a:pt x="22" y="76"/>
                      </a:lnTo>
                      <a:lnTo>
                        <a:pt x="22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097" name="Freeform 89"/>
                <p:cNvSpPr>
                  <a:spLocks/>
                </p:cNvSpPr>
                <p:nvPr/>
              </p:nvSpPr>
              <p:spPr bwMode="auto">
                <a:xfrm>
                  <a:off x="3920" y="1619"/>
                  <a:ext cx="5" cy="20"/>
                </a:xfrm>
                <a:custGeom>
                  <a:avLst/>
                  <a:gdLst>
                    <a:gd name="T0" fmla="*/ 0 w 22"/>
                    <a:gd name="T1" fmla="*/ 1 h 77"/>
                    <a:gd name="T2" fmla="*/ 0 w 22"/>
                    <a:gd name="T3" fmla="*/ 77 h 77"/>
                    <a:gd name="T4" fmla="*/ 22 w 22"/>
                    <a:gd name="T5" fmla="*/ 76 h 77"/>
                    <a:gd name="T6" fmla="*/ 22 w 22"/>
                    <a:gd name="T7" fmla="*/ 0 h 77"/>
                    <a:gd name="T8" fmla="*/ 0 w 22"/>
                    <a:gd name="T9" fmla="*/ 1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77">
                      <a:moveTo>
                        <a:pt x="0" y="1"/>
                      </a:moveTo>
                      <a:lnTo>
                        <a:pt x="0" y="77"/>
                      </a:lnTo>
                      <a:lnTo>
                        <a:pt x="22" y="76"/>
                      </a:lnTo>
                      <a:lnTo>
                        <a:pt x="22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grpSp>
              <p:nvGrpSpPr>
                <p:cNvPr id="171098" name="Group 90"/>
                <p:cNvGrpSpPr>
                  <a:grpSpLocks/>
                </p:cNvGrpSpPr>
                <p:nvPr/>
              </p:nvGrpSpPr>
              <p:grpSpPr bwMode="auto">
                <a:xfrm>
                  <a:off x="3925" y="1620"/>
                  <a:ext cx="22" cy="19"/>
                  <a:chOff x="3925" y="1620"/>
                  <a:chExt cx="22" cy="19"/>
                </a:xfrm>
              </p:grpSpPr>
              <p:sp>
                <p:nvSpPr>
                  <p:cNvPr id="171099" name="Freeform 91"/>
                  <p:cNvSpPr>
                    <a:spLocks/>
                  </p:cNvSpPr>
                  <p:nvPr/>
                </p:nvSpPr>
                <p:spPr bwMode="auto">
                  <a:xfrm>
                    <a:off x="3925" y="1620"/>
                    <a:ext cx="6" cy="19"/>
                  </a:xfrm>
                  <a:custGeom>
                    <a:avLst/>
                    <a:gdLst>
                      <a:gd name="T0" fmla="*/ 0 w 23"/>
                      <a:gd name="T1" fmla="*/ 3 h 78"/>
                      <a:gd name="T2" fmla="*/ 0 w 23"/>
                      <a:gd name="T3" fmla="*/ 78 h 78"/>
                      <a:gd name="T4" fmla="*/ 23 w 23"/>
                      <a:gd name="T5" fmla="*/ 76 h 78"/>
                      <a:gd name="T6" fmla="*/ 23 w 23"/>
                      <a:gd name="T7" fmla="*/ 0 h 78"/>
                      <a:gd name="T8" fmla="*/ 0 w 23"/>
                      <a:gd name="T9" fmla="*/ 3 h 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78">
                        <a:moveTo>
                          <a:pt x="0" y="3"/>
                        </a:moveTo>
                        <a:lnTo>
                          <a:pt x="0" y="78"/>
                        </a:lnTo>
                        <a:lnTo>
                          <a:pt x="23" y="76"/>
                        </a:lnTo>
                        <a:lnTo>
                          <a:pt x="23" y="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100" name="Freeform 92"/>
                  <p:cNvSpPr>
                    <a:spLocks/>
                  </p:cNvSpPr>
                  <p:nvPr/>
                </p:nvSpPr>
                <p:spPr bwMode="auto">
                  <a:xfrm>
                    <a:off x="3931" y="1620"/>
                    <a:ext cx="5" cy="19"/>
                  </a:xfrm>
                  <a:custGeom>
                    <a:avLst/>
                    <a:gdLst>
                      <a:gd name="T0" fmla="*/ 0 w 23"/>
                      <a:gd name="T1" fmla="*/ 3 h 78"/>
                      <a:gd name="T2" fmla="*/ 0 w 23"/>
                      <a:gd name="T3" fmla="*/ 78 h 78"/>
                      <a:gd name="T4" fmla="*/ 23 w 23"/>
                      <a:gd name="T5" fmla="*/ 76 h 78"/>
                      <a:gd name="T6" fmla="*/ 23 w 23"/>
                      <a:gd name="T7" fmla="*/ 0 h 78"/>
                      <a:gd name="T8" fmla="*/ 0 w 23"/>
                      <a:gd name="T9" fmla="*/ 3 h 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78">
                        <a:moveTo>
                          <a:pt x="0" y="3"/>
                        </a:moveTo>
                        <a:lnTo>
                          <a:pt x="0" y="78"/>
                        </a:lnTo>
                        <a:lnTo>
                          <a:pt x="23" y="76"/>
                        </a:lnTo>
                        <a:lnTo>
                          <a:pt x="23" y="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101" name="Freeform 93"/>
                  <p:cNvSpPr>
                    <a:spLocks/>
                  </p:cNvSpPr>
                  <p:nvPr/>
                </p:nvSpPr>
                <p:spPr bwMode="auto">
                  <a:xfrm>
                    <a:off x="3936" y="1620"/>
                    <a:ext cx="6" cy="19"/>
                  </a:xfrm>
                  <a:custGeom>
                    <a:avLst/>
                    <a:gdLst>
                      <a:gd name="T0" fmla="*/ 0 w 23"/>
                      <a:gd name="T1" fmla="*/ 3 h 78"/>
                      <a:gd name="T2" fmla="*/ 0 w 23"/>
                      <a:gd name="T3" fmla="*/ 78 h 78"/>
                      <a:gd name="T4" fmla="*/ 23 w 23"/>
                      <a:gd name="T5" fmla="*/ 76 h 78"/>
                      <a:gd name="T6" fmla="*/ 23 w 23"/>
                      <a:gd name="T7" fmla="*/ 0 h 78"/>
                      <a:gd name="T8" fmla="*/ 0 w 23"/>
                      <a:gd name="T9" fmla="*/ 3 h 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78">
                        <a:moveTo>
                          <a:pt x="0" y="3"/>
                        </a:moveTo>
                        <a:lnTo>
                          <a:pt x="0" y="78"/>
                        </a:lnTo>
                        <a:lnTo>
                          <a:pt x="23" y="76"/>
                        </a:lnTo>
                        <a:lnTo>
                          <a:pt x="23" y="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102" name="Freeform 94"/>
                  <p:cNvSpPr>
                    <a:spLocks/>
                  </p:cNvSpPr>
                  <p:nvPr/>
                </p:nvSpPr>
                <p:spPr bwMode="auto">
                  <a:xfrm>
                    <a:off x="3942" y="1620"/>
                    <a:ext cx="5" cy="19"/>
                  </a:xfrm>
                  <a:custGeom>
                    <a:avLst/>
                    <a:gdLst>
                      <a:gd name="T0" fmla="*/ 0 w 21"/>
                      <a:gd name="T1" fmla="*/ 3 h 78"/>
                      <a:gd name="T2" fmla="*/ 0 w 21"/>
                      <a:gd name="T3" fmla="*/ 78 h 78"/>
                      <a:gd name="T4" fmla="*/ 21 w 21"/>
                      <a:gd name="T5" fmla="*/ 76 h 78"/>
                      <a:gd name="T6" fmla="*/ 21 w 21"/>
                      <a:gd name="T7" fmla="*/ 0 h 78"/>
                      <a:gd name="T8" fmla="*/ 0 w 21"/>
                      <a:gd name="T9" fmla="*/ 3 h 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1" h="78">
                        <a:moveTo>
                          <a:pt x="0" y="3"/>
                        </a:moveTo>
                        <a:lnTo>
                          <a:pt x="0" y="78"/>
                        </a:lnTo>
                        <a:lnTo>
                          <a:pt x="21" y="76"/>
                        </a:lnTo>
                        <a:lnTo>
                          <a:pt x="21" y="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  <p:grpSp>
              <p:nvGrpSpPr>
                <p:cNvPr id="171103" name="Group 95"/>
                <p:cNvGrpSpPr>
                  <a:grpSpLocks/>
                </p:cNvGrpSpPr>
                <p:nvPr/>
              </p:nvGrpSpPr>
              <p:grpSpPr bwMode="auto">
                <a:xfrm>
                  <a:off x="3947" y="1619"/>
                  <a:ext cx="45" cy="20"/>
                  <a:chOff x="3947" y="1619"/>
                  <a:chExt cx="45" cy="20"/>
                </a:xfrm>
              </p:grpSpPr>
              <p:grpSp>
                <p:nvGrpSpPr>
                  <p:cNvPr id="171104" name="Group 96"/>
                  <p:cNvGrpSpPr>
                    <a:grpSpLocks/>
                  </p:cNvGrpSpPr>
                  <p:nvPr/>
                </p:nvGrpSpPr>
                <p:grpSpPr bwMode="auto">
                  <a:xfrm>
                    <a:off x="3947" y="1619"/>
                    <a:ext cx="22" cy="20"/>
                    <a:chOff x="3947" y="1619"/>
                    <a:chExt cx="22" cy="20"/>
                  </a:xfrm>
                </p:grpSpPr>
                <p:sp>
                  <p:nvSpPr>
                    <p:cNvPr id="171105" name="Freeform 97"/>
                    <p:cNvSpPr>
                      <a:spLocks/>
                    </p:cNvSpPr>
                    <p:nvPr/>
                  </p:nvSpPr>
                  <p:spPr bwMode="auto">
                    <a:xfrm>
                      <a:off x="3947" y="1619"/>
                      <a:ext cx="6" cy="20"/>
                    </a:xfrm>
                    <a:custGeom>
                      <a:avLst/>
                      <a:gdLst>
                        <a:gd name="T0" fmla="*/ 0 w 23"/>
                        <a:gd name="T1" fmla="*/ 1 h 77"/>
                        <a:gd name="T2" fmla="*/ 0 w 23"/>
                        <a:gd name="T3" fmla="*/ 77 h 77"/>
                        <a:gd name="T4" fmla="*/ 23 w 23"/>
                        <a:gd name="T5" fmla="*/ 76 h 77"/>
                        <a:gd name="T6" fmla="*/ 23 w 23"/>
                        <a:gd name="T7" fmla="*/ 0 h 77"/>
                        <a:gd name="T8" fmla="*/ 0 w 23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106" name="Freeform 98"/>
                    <p:cNvSpPr>
                      <a:spLocks/>
                    </p:cNvSpPr>
                    <p:nvPr/>
                  </p:nvSpPr>
                  <p:spPr bwMode="auto">
                    <a:xfrm>
                      <a:off x="3953" y="1619"/>
                      <a:ext cx="5" cy="20"/>
                    </a:xfrm>
                    <a:custGeom>
                      <a:avLst/>
                      <a:gdLst>
                        <a:gd name="T0" fmla="*/ 0 w 22"/>
                        <a:gd name="T1" fmla="*/ 1 h 77"/>
                        <a:gd name="T2" fmla="*/ 0 w 22"/>
                        <a:gd name="T3" fmla="*/ 77 h 77"/>
                        <a:gd name="T4" fmla="*/ 22 w 22"/>
                        <a:gd name="T5" fmla="*/ 76 h 77"/>
                        <a:gd name="T6" fmla="*/ 22 w 22"/>
                        <a:gd name="T7" fmla="*/ 0 h 77"/>
                        <a:gd name="T8" fmla="*/ 0 w 22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107" name="Freeform 99"/>
                    <p:cNvSpPr>
                      <a:spLocks/>
                    </p:cNvSpPr>
                    <p:nvPr/>
                  </p:nvSpPr>
                  <p:spPr bwMode="auto">
                    <a:xfrm>
                      <a:off x="3958" y="1619"/>
                      <a:ext cx="6" cy="20"/>
                    </a:xfrm>
                    <a:custGeom>
                      <a:avLst/>
                      <a:gdLst>
                        <a:gd name="T0" fmla="*/ 0 w 22"/>
                        <a:gd name="T1" fmla="*/ 1 h 77"/>
                        <a:gd name="T2" fmla="*/ 0 w 22"/>
                        <a:gd name="T3" fmla="*/ 77 h 77"/>
                        <a:gd name="T4" fmla="*/ 22 w 22"/>
                        <a:gd name="T5" fmla="*/ 76 h 77"/>
                        <a:gd name="T6" fmla="*/ 22 w 22"/>
                        <a:gd name="T7" fmla="*/ 0 h 77"/>
                        <a:gd name="T8" fmla="*/ 0 w 22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108" name="Freeform 100"/>
                    <p:cNvSpPr>
                      <a:spLocks/>
                    </p:cNvSpPr>
                    <p:nvPr/>
                  </p:nvSpPr>
                  <p:spPr bwMode="auto">
                    <a:xfrm>
                      <a:off x="3964" y="1619"/>
                      <a:ext cx="5" cy="20"/>
                    </a:xfrm>
                    <a:custGeom>
                      <a:avLst/>
                      <a:gdLst>
                        <a:gd name="T0" fmla="*/ 0 w 23"/>
                        <a:gd name="T1" fmla="*/ 1 h 77"/>
                        <a:gd name="T2" fmla="*/ 0 w 23"/>
                        <a:gd name="T3" fmla="*/ 77 h 77"/>
                        <a:gd name="T4" fmla="*/ 23 w 23"/>
                        <a:gd name="T5" fmla="*/ 76 h 77"/>
                        <a:gd name="T6" fmla="*/ 23 w 23"/>
                        <a:gd name="T7" fmla="*/ 0 h 77"/>
                        <a:gd name="T8" fmla="*/ 0 w 23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</p:grpSp>
              <p:grpSp>
                <p:nvGrpSpPr>
                  <p:cNvPr id="171109" name="Group 101"/>
                  <p:cNvGrpSpPr>
                    <a:grpSpLocks/>
                  </p:cNvGrpSpPr>
                  <p:nvPr/>
                </p:nvGrpSpPr>
                <p:grpSpPr bwMode="auto">
                  <a:xfrm>
                    <a:off x="3970" y="1620"/>
                    <a:ext cx="22" cy="19"/>
                    <a:chOff x="3970" y="1620"/>
                    <a:chExt cx="22" cy="19"/>
                  </a:xfrm>
                </p:grpSpPr>
                <p:sp>
                  <p:nvSpPr>
                    <p:cNvPr id="171110" name="Freeform 102"/>
                    <p:cNvSpPr>
                      <a:spLocks/>
                    </p:cNvSpPr>
                    <p:nvPr/>
                  </p:nvSpPr>
                  <p:spPr bwMode="auto">
                    <a:xfrm>
                      <a:off x="3970" y="1620"/>
                      <a:ext cx="5" cy="19"/>
                    </a:xfrm>
                    <a:custGeom>
                      <a:avLst/>
                      <a:gdLst>
                        <a:gd name="T0" fmla="*/ 0 w 23"/>
                        <a:gd name="T1" fmla="*/ 3 h 78"/>
                        <a:gd name="T2" fmla="*/ 0 w 23"/>
                        <a:gd name="T3" fmla="*/ 78 h 78"/>
                        <a:gd name="T4" fmla="*/ 23 w 23"/>
                        <a:gd name="T5" fmla="*/ 76 h 78"/>
                        <a:gd name="T6" fmla="*/ 23 w 23"/>
                        <a:gd name="T7" fmla="*/ 0 h 78"/>
                        <a:gd name="T8" fmla="*/ 0 w 23"/>
                        <a:gd name="T9" fmla="*/ 3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8">
                          <a:moveTo>
                            <a:pt x="0" y="3"/>
                          </a:moveTo>
                          <a:lnTo>
                            <a:pt x="0" y="78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3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111" name="Freeform 103"/>
                    <p:cNvSpPr>
                      <a:spLocks/>
                    </p:cNvSpPr>
                    <p:nvPr/>
                  </p:nvSpPr>
                  <p:spPr bwMode="auto">
                    <a:xfrm>
                      <a:off x="3975" y="1620"/>
                      <a:ext cx="6" cy="19"/>
                    </a:xfrm>
                    <a:custGeom>
                      <a:avLst/>
                      <a:gdLst>
                        <a:gd name="T0" fmla="*/ 0 w 23"/>
                        <a:gd name="T1" fmla="*/ 3 h 78"/>
                        <a:gd name="T2" fmla="*/ 0 w 23"/>
                        <a:gd name="T3" fmla="*/ 78 h 78"/>
                        <a:gd name="T4" fmla="*/ 23 w 23"/>
                        <a:gd name="T5" fmla="*/ 76 h 78"/>
                        <a:gd name="T6" fmla="*/ 23 w 23"/>
                        <a:gd name="T7" fmla="*/ 0 h 78"/>
                        <a:gd name="T8" fmla="*/ 0 w 23"/>
                        <a:gd name="T9" fmla="*/ 3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8">
                          <a:moveTo>
                            <a:pt x="0" y="3"/>
                          </a:moveTo>
                          <a:lnTo>
                            <a:pt x="0" y="78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3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112" name="Freeform 104"/>
                    <p:cNvSpPr>
                      <a:spLocks/>
                    </p:cNvSpPr>
                    <p:nvPr/>
                  </p:nvSpPr>
                  <p:spPr bwMode="auto">
                    <a:xfrm>
                      <a:off x="3981" y="1620"/>
                      <a:ext cx="5" cy="19"/>
                    </a:xfrm>
                    <a:custGeom>
                      <a:avLst/>
                      <a:gdLst>
                        <a:gd name="T0" fmla="*/ 0 w 22"/>
                        <a:gd name="T1" fmla="*/ 3 h 78"/>
                        <a:gd name="T2" fmla="*/ 0 w 22"/>
                        <a:gd name="T3" fmla="*/ 78 h 78"/>
                        <a:gd name="T4" fmla="*/ 22 w 22"/>
                        <a:gd name="T5" fmla="*/ 76 h 78"/>
                        <a:gd name="T6" fmla="*/ 22 w 22"/>
                        <a:gd name="T7" fmla="*/ 0 h 78"/>
                        <a:gd name="T8" fmla="*/ 0 w 22"/>
                        <a:gd name="T9" fmla="*/ 3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8">
                          <a:moveTo>
                            <a:pt x="0" y="3"/>
                          </a:moveTo>
                          <a:lnTo>
                            <a:pt x="0" y="78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3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113" name="Freeform 105"/>
                    <p:cNvSpPr>
                      <a:spLocks/>
                    </p:cNvSpPr>
                    <p:nvPr/>
                  </p:nvSpPr>
                  <p:spPr bwMode="auto">
                    <a:xfrm>
                      <a:off x="3986" y="1620"/>
                      <a:ext cx="6" cy="19"/>
                    </a:xfrm>
                    <a:custGeom>
                      <a:avLst/>
                      <a:gdLst>
                        <a:gd name="T0" fmla="*/ 0 w 22"/>
                        <a:gd name="T1" fmla="*/ 3 h 78"/>
                        <a:gd name="T2" fmla="*/ 0 w 22"/>
                        <a:gd name="T3" fmla="*/ 78 h 78"/>
                        <a:gd name="T4" fmla="*/ 22 w 22"/>
                        <a:gd name="T5" fmla="*/ 76 h 78"/>
                        <a:gd name="T6" fmla="*/ 22 w 22"/>
                        <a:gd name="T7" fmla="*/ 0 h 78"/>
                        <a:gd name="T8" fmla="*/ 0 w 22"/>
                        <a:gd name="T9" fmla="*/ 3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8">
                          <a:moveTo>
                            <a:pt x="0" y="3"/>
                          </a:moveTo>
                          <a:lnTo>
                            <a:pt x="0" y="78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3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</p:grpSp>
            </p:grpSp>
            <p:grpSp>
              <p:nvGrpSpPr>
                <p:cNvPr id="171114" name="Group 106"/>
                <p:cNvGrpSpPr>
                  <a:grpSpLocks/>
                </p:cNvGrpSpPr>
                <p:nvPr/>
              </p:nvGrpSpPr>
              <p:grpSpPr bwMode="auto">
                <a:xfrm>
                  <a:off x="3992" y="1619"/>
                  <a:ext cx="44" cy="20"/>
                  <a:chOff x="3992" y="1619"/>
                  <a:chExt cx="44" cy="20"/>
                </a:xfrm>
              </p:grpSpPr>
              <p:grpSp>
                <p:nvGrpSpPr>
                  <p:cNvPr id="171115" name="Group 107"/>
                  <p:cNvGrpSpPr>
                    <a:grpSpLocks/>
                  </p:cNvGrpSpPr>
                  <p:nvPr/>
                </p:nvGrpSpPr>
                <p:grpSpPr bwMode="auto">
                  <a:xfrm>
                    <a:off x="3992" y="1619"/>
                    <a:ext cx="22" cy="20"/>
                    <a:chOff x="3992" y="1619"/>
                    <a:chExt cx="22" cy="20"/>
                  </a:xfrm>
                </p:grpSpPr>
                <p:sp>
                  <p:nvSpPr>
                    <p:cNvPr id="171116" name="Freeform 108"/>
                    <p:cNvSpPr>
                      <a:spLocks/>
                    </p:cNvSpPr>
                    <p:nvPr/>
                  </p:nvSpPr>
                  <p:spPr bwMode="auto">
                    <a:xfrm>
                      <a:off x="3992" y="1619"/>
                      <a:ext cx="5" cy="20"/>
                    </a:xfrm>
                    <a:custGeom>
                      <a:avLst/>
                      <a:gdLst>
                        <a:gd name="T0" fmla="*/ 0 w 23"/>
                        <a:gd name="T1" fmla="*/ 1 h 77"/>
                        <a:gd name="T2" fmla="*/ 0 w 23"/>
                        <a:gd name="T3" fmla="*/ 77 h 77"/>
                        <a:gd name="T4" fmla="*/ 23 w 23"/>
                        <a:gd name="T5" fmla="*/ 76 h 77"/>
                        <a:gd name="T6" fmla="*/ 23 w 23"/>
                        <a:gd name="T7" fmla="*/ 0 h 77"/>
                        <a:gd name="T8" fmla="*/ 0 w 23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117" name="Freeform 109"/>
                    <p:cNvSpPr>
                      <a:spLocks/>
                    </p:cNvSpPr>
                    <p:nvPr/>
                  </p:nvSpPr>
                  <p:spPr bwMode="auto">
                    <a:xfrm>
                      <a:off x="3997" y="1619"/>
                      <a:ext cx="6" cy="20"/>
                    </a:xfrm>
                    <a:custGeom>
                      <a:avLst/>
                      <a:gdLst>
                        <a:gd name="T0" fmla="*/ 0 w 22"/>
                        <a:gd name="T1" fmla="*/ 1 h 77"/>
                        <a:gd name="T2" fmla="*/ 0 w 22"/>
                        <a:gd name="T3" fmla="*/ 77 h 77"/>
                        <a:gd name="T4" fmla="*/ 22 w 22"/>
                        <a:gd name="T5" fmla="*/ 76 h 77"/>
                        <a:gd name="T6" fmla="*/ 22 w 22"/>
                        <a:gd name="T7" fmla="*/ 0 h 77"/>
                        <a:gd name="T8" fmla="*/ 0 w 22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118" name="Freeform 110"/>
                    <p:cNvSpPr>
                      <a:spLocks/>
                    </p:cNvSpPr>
                    <p:nvPr/>
                  </p:nvSpPr>
                  <p:spPr bwMode="auto">
                    <a:xfrm>
                      <a:off x="4003" y="1619"/>
                      <a:ext cx="5" cy="20"/>
                    </a:xfrm>
                    <a:custGeom>
                      <a:avLst/>
                      <a:gdLst>
                        <a:gd name="T0" fmla="*/ 0 w 22"/>
                        <a:gd name="T1" fmla="*/ 1 h 77"/>
                        <a:gd name="T2" fmla="*/ 0 w 22"/>
                        <a:gd name="T3" fmla="*/ 77 h 77"/>
                        <a:gd name="T4" fmla="*/ 22 w 22"/>
                        <a:gd name="T5" fmla="*/ 76 h 77"/>
                        <a:gd name="T6" fmla="*/ 22 w 22"/>
                        <a:gd name="T7" fmla="*/ 0 h 77"/>
                        <a:gd name="T8" fmla="*/ 0 w 22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119" name="Freeform 111"/>
                    <p:cNvSpPr>
                      <a:spLocks/>
                    </p:cNvSpPr>
                    <p:nvPr/>
                  </p:nvSpPr>
                  <p:spPr bwMode="auto">
                    <a:xfrm>
                      <a:off x="4008" y="1619"/>
                      <a:ext cx="6" cy="20"/>
                    </a:xfrm>
                    <a:custGeom>
                      <a:avLst/>
                      <a:gdLst>
                        <a:gd name="T0" fmla="*/ 0 w 23"/>
                        <a:gd name="T1" fmla="*/ 1 h 77"/>
                        <a:gd name="T2" fmla="*/ 0 w 23"/>
                        <a:gd name="T3" fmla="*/ 77 h 77"/>
                        <a:gd name="T4" fmla="*/ 23 w 23"/>
                        <a:gd name="T5" fmla="*/ 76 h 77"/>
                        <a:gd name="T6" fmla="*/ 23 w 23"/>
                        <a:gd name="T7" fmla="*/ 0 h 77"/>
                        <a:gd name="T8" fmla="*/ 0 w 23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</p:grpSp>
              <p:grpSp>
                <p:nvGrpSpPr>
                  <p:cNvPr id="171120" name="Group 112"/>
                  <p:cNvGrpSpPr>
                    <a:grpSpLocks/>
                  </p:cNvGrpSpPr>
                  <p:nvPr/>
                </p:nvGrpSpPr>
                <p:grpSpPr bwMode="auto">
                  <a:xfrm>
                    <a:off x="4014" y="1620"/>
                    <a:ext cx="22" cy="19"/>
                    <a:chOff x="4014" y="1620"/>
                    <a:chExt cx="22" cy="19"/>
                  </a:xfrm>
                </p:grpSpPr>
                <p:sp>
                  <p:nvSpPr>
                    <p:cNvPr id="171121" name="Freeform 113"/>
                    <p:cNvSpPr>
                      <a:spLocks/>
                    </p:cNvSpPr>
                    <p:nvPr/>
                  </p:nvSpPr>
                  <p:spPr bwMode="auto">
                    <a:xfrm>
                      <a:off x="4014" y="1620"/>
                      <a:ext cx="6" cy="19"/>
                    </a:xfrm>
                    <a:custGeom>
                      <a:avLst/>
                      <a:gdLst>
                        <a:gd name="T0" fmla="*/ 0 w 23"/>
                        <a:gd name="T1" fmla="*/ 3 h 78"/>
                        <a:gd name="T2" fmla="*/ 0 w 23"/>
                        <a:gd name="T3" fmla="*/ 78 h 78"/>
                        <a:gd name="T4" fmla="*/ 23 w 23"/>
                        <a:gd name="T5" fmla="*/ 76 h 78"/>
                        <a:gd name="T6" fmla="*/ 23 w 23"/>
                        <a:gd name="T7" fmla="*/ 0 h 78"/>
                        <a:gd name="T8" fmla="*/ 0 w 23"/>
                        <a:gd name="T9" fmla="*/ 3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8">
                          <a:moveTo>
                            <a:pt x="0" y="3"/>
                          </a:moveTo>
                          <a:lnTo>
                            <a:pt x="0" y="78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3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122" name="Freeform 114"/>
                    <p:cNvSpPr>
                      <a:spLocks/>
                    </p:cNvSpPr>
                    <p:nvPr/>
                  </p:nvSpPr>
                  <p:spPr bwMode="auto">
                    <a:xfrm>
                      <a:off x="4020" y="1620"/>
                      <a:ext cx="5" cy="19"/>
                    </a:xfrm>
                    <a:custGeom>
                      <a:avLst/>
                      <a:gdLst>
                        <a:gd name="T0" fmla="*/ 0 w 23"/>
                        <a:gd name="T1" fmla="*/ 3 h 78"/>
                        <a:gd name="T2" fmla="*/ 0 w 23"/>
                        <a:gd name="T3" fmla="*/ 78 h 78"/>
                        <a:gd name="T4" fmla="*/ 23 w 23"/>
                        <a:gd name="T5" fmla="*/ 76 h 78"/>
                        <a:gd name="T6" fmla="*/ 23 w 23"/>
                        <a:gd name="T7" fmla="*/ 0 h 78"/>
                        <a:gd name="T8" fmla="*/ 0 w 23"/>
                        <a:gd name="T9" fmla="*/ 3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8">
                          <a:moveTo>
                            <a:pt x="0" y="3"/>
                          </a:moveTo>
                          <a:lnTo>
                            <a:pt x="0" y="78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3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123" name="Freeform 115"/>
                    <p:cNvSpPr>
                      <a:spLocks/>
                    </p:cNvSpPr>
                    <p:nvPr/>
                  </p:nvSpPr>
                  <p:spPr bwMode="auto">
                    <a:xfrm>
                      <a:off x="4025" y="1620"/>
                      <a:ext cx="6" cy="19"/>
                    </a:xfrm>
                    <a:custGeom>
                      <a:avLst/>
                      <a:gdLst>
                        <a:gd name="T0" fmla="*/ 0 w 21"/>
                        <a:gd name="T1" fmla="*/ 3 h 78"/>
                        <a:gd name="T2" fmla="*/ 0 w 21"/>
                        <a:gd name="T3" fmla="*/ 78 h 78"/>
                        <a:gd name="T4" fmla="*/ 21 w 21"/>
                        <a:gd name="T5" fmla="*/ 76 h 78"/>
                        <a:gd name="T6" fmla="*/ 21 w 21"/>
                        <a:gd name="T7" fmla="*/ 0 h 78"/>
                        <a:gd name="T8" fmla="*/ 0 w 21"/>
                        <a:gd name="T9" fmla="*/ 3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1" h="78">
                          <a:moveTo>
                            <a:pt x="0" y="3"/>
                          </a:moveTo>
                          <a:lnTo>
                            <a:pt x="0" y="78"/>
                          </a:lnTo>
                          <a:lnTo>
                            <a:pt x="21" y="76"/>
                          </a:lnTo>
                          <a:lnTo>
                            <a:pt x="21" y="0"/>
                          </a:lnTo>
                          <a:lnTo>
                            <a:pt x="0" y="3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124" name="Freeform 116"/>
                    <p:cNvSpPr>
                      <a:spLocks/>
                    </p:cNvSpPr>
                    <p:nvPr/>
                  </p:nvSpPr>
                  <p:spPr bwMode="auto">
                    <a:xfrm>
                      <a:off x="4031" y="1620"/>
                      <a:ext cx="5" cy="19"/>
                    </a:xfrm>
                    <a:custGeom>
                      <a:avLst/>
                      <a:gdLst>
                        <a:gd name="T0" fmla="*/ 0 w 23"/>
                        <a:gd name="T1" fmla="*/ 3 h 78"/>
                        <a:gd name="T2" fmla="*/ 0 w 23"/>
                        <a:gd name="T3" fmla="*/ 78 h 78"/>
                        <a:gd name="T4" fmla="*/ 23 w 23"/>
                        <a:gd name="T5" fmla="*/ 76 h 78"/>
                        <a:gd name="T6" fmla="*/ 23 w 23"/>
                        <a:gd name="T7" fmla="*/ 0 h 78"/>
                        <a:gd name="T8" fmla="*/ 0 w 23"/>
                        <a:gd name="T9" fmla="*/ 3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8">
                          <a:moveTo>
                            <a:pt x="0" y="3"/>
                          </a:moveTo>
                          <a:lnTo>
                            <a:pt x="0" y="78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3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</p:grpSp>
            </p:grpSp>
            <p:grpSp>
              <p:nvGrpSpPr>
                <p:cNvPr id="171125" name="Group 117"/>
                <p:cNvGrpSpPr>
                  <a:grpSpLocks/>
                </p:cNvGrpSpPr>
                <p:nvPr/>
              </p:nvGrpSpPr>
              <p:grpSpPr bwMode="auto">
                <a:xfrm>
                  <a:off x="4036" y="1619"/>
                  <a:ext cx="22" cy="20"/>
                  <a:chOff x="4036" y="1619"/>
                  <a:chExt cx="22" cy="20"/>
                </a:xfrm>
              </p:grpSpPr>
              <p:sp>
                <p:nvSpPr>
                  <p:cNvPr id="171126" name="Freeform 118"/>
                  <p:cNvSpPr>
                    <a:spLocks/>
                  </p:cNvSpPr>
                  <p:nvPr/>
                </p:nvSpPr>
                <p:spPr bwMode="auto">
                  <a:xfrm>
                    <a:off x="4036" y="1619"/>
                    <a:ext cx="6" cy="20"/>
                  </a:xfrm>
                  <a:custGeom>
                    <a:avLst/>
                    <a:gdLst>
                      <a:gd name="T0" fmla="*/ 0 w 23"/>
                      <a:gd name="T1" fmla="*/ 1 h 77"/>
                      <a:gd name="T2" fmla="*/ 0 w 23"/>
                      <a:gd name="T3" fmla="*/ 77 h 77"/>
                      <a:gd name="T4" fmla="*/ 23 w 23"/>
                      <a:gd name="T5" fmla="*/ 76 h 77"/>
                      <a:gd name="T6" fmla="*/ 23 w 23"/>
                      <a:gd name="T7" fmla="*/ 0 h 77"/>
                      <a:gd name="T8" fmla="*/ 0 w 23"/>
                      <a:gd name="T9" fmla="*/ 1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77">
                        <a:moveTo>
                          <a:pt x="0" y="1"/>
                        </a:moveTo>
                        <a:lnTo>
                          <a:pt x="0" y="77"/>
                        </a:lnTo>
                        <a:lnTo>
                          <a:pt x="23" y="76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127" name="Freeform 119"/>
                  <p:cNvSpPr>
                    <a:spLocks/>
                  </p:cNvSpPr>
                  <p:nvPr/>
                </p:nvSpPr>
                <p:spPr bwMode="auto">
                  <a:xfrm>
                    <a:off x="4042" y="1619"/>
                    <a:ext cx="5" cy="20"/>
                  </a:xfrm>
                  <a:custGeom>
                    <a:avLst/>
                    <a:gdLst>
                      <a:gd name="T0" fmla="*/ 0 w 22"/>
                      <a:gd name="T1" fmla="*/ 1 h 77"/>
                      <a:gd name="T2" fmla="*/ 0 w 22"/>
                      <a:gd name="T3" fmla="*/ 77 h 77"/>
                      <a:gd name="T4" fmla="*/ 22 w 22"/>
                      <a:gd name="T5" fmla="*/ 76 h 77"/>
                      <a:gd name="T6" fmla="*/ 22 w 22"/>
                      <a:gd name="T7" fmla="*/ 0 h 77"/>
                      <a:gd name="T8" fmla="*/ 0 w 22"/>
                      <a:gd name="T9" fmla="*/ 1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77">
                        <a:moveTo>
                          <a:pt x="0" y="1"/>
                        </a:moveTo>
                        <a:lnTo>
                          <a:pt x="0" y="77"/>
                        </a:lnTo>
                        <a:lnTo>
                          <a:pt x="22" y="76"/>
                        </a:lnTo>
                        <a:lnTo>
                          <a:pt x="22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128" name="Freeform 120"/>
                  <p:cNvSpPr>
                    <a:spLocks/>
                  </p:cNvSpPr>
                  <p:nvPr/>
                </p:nvSpPr>
                <p:spPr bwMode="auto">
                  <a:xfrm>
                    <a:off x="4047" y="1619"/>
                    <a:ext cx="6" cy="20"/>
                  </a:xfrm>
                  <a:custGeom>
                    <a:avLst/>
                    <a:gdLst>
                      <a:gd name="T0" fmla="*/ 0 w 22"/>
                      <a:gd name="T1" fmla="*/ 1 h 77"/>
                      <a:gd name="T2" fmla="*/ 0 w 22"/>
                      <a:gd name="T3" fmla="*/ 77 h 77"/>
                      <a:gd name="T4" fmla="*/ 22 w 22"/>
                      <a:gd name="T5" fmla="*/ 76 h 77"/>
                      <a:gd name="T6" fmla="*/ 22 w 22"/>
                      <a:gd name="T7" fmla="*/ 0 h 77"/>
                      <a:gd name="T8" fmla="*/ 0 w 22"/>
                      <a:gd name="T9" fmla="*/ 1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77">
                        <a:moveTo>
                          <a:pt x="0" y="1"/>
                        </a:moveTo>
                        <a:lnTo>
                          <a:pt x="0" y="77"/>
                        </a:lnTo>
                        <a:lnTo>
                          <a:pt x="22" y="76"/>
                        </a:lnTo>
                        <a:lnTo>
                          <a:pt x="22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129" name="Freeform 121"/>
                  <p:cNvSpPr>
                    <a:spLocks/>
                  </p:cNvSpPr>
                  <p:nvPr/>
                </p:nvSpPr>
                <p:spPr bwMode="auto">
                  <a:xfrm>
                    <a:off x="4053" y="1619"/>
                    <a:ext cx="5" cy="20"/>
                  </a:xfrm>
                  <a:custGeom>
                    <a:avLst/>
                    <a:gdLst>
                      <a:gd name="T0" fmla="*/ 0 w 22"/>
                      <a:gd name="T1" fmla="*/ 1 h 77"/>
                      <a:gd name="T2" fmla="*/ 0 w 22"/>
                      <a:gd name="T3" fmla="*/ 77 h 77"/>
                      <a:gd name="T4" fmla="*/ 22 w 22"/>
                      <a:gd name="T5" fmla="*/ 76 h 77"/>
                      <a:gd name="T6" fmla="*/ 22 w 22"/>
                      <a:gd name="T7" fmla="*/ 0 h 77"/>
                      <a:gd name="T8" fmla="*/ 0 w 22"/>
                      <a:gd name="T9" fmla="*/ 1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77">
                        <a:moveTo>
                          <a:pt x="0" y="1"/>
                        </a:moveTo>
                        <a:lnTo>
                          <a:pt x="0" y="77"/>
                        </a:lnTo>
                        <a:lnTo>
                          <a:pt x="22" y="76"/>
                        </a:lnTo>
                        <a:lnTo>
                          <a:pt x="22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  <p:sp>
              <p:nvSpPr>
                <p:cNvPr id="171130" name="Freeform 122"/>
                <p:cNvSpPr>
                  <a:spLocks/>
                </p:cNvSpPr>
                <p:nvPr/>
              </p:nvSpPr>
              <p:spPr bwMode="auto">
                <a:xfrm>
                  <a:off x="4059" y="1619"/>
                  <a:ext cx="6" cy="20"/>
                </a:xfrm>
                <a:custGeom>
                  <a:avLst/>
                  <a:gdLst>
                    <a:gd name="T0" fmla="*/ 0 w 23"/>
                    <a:gd name="T1" fmla="*/ 1 h 77"/>
                    <a:gd name="T2" fmla="*/ 0 w 23"/>
                    <a:gd name="T3" fmla="*/ 77 h 77"/>
                    <a:gd name="T4" fmla="*/ 23 w 23"/>
                    <a:gd name="T5" fmla="*/ 76 h 77"/>
                    <a:gd name="T6" fmla="*/ 23 w 23"/>
                    <a:gd name="T7" fmla="*/ 0 h 77"/>
                    <a:gd name="T8" fmla="*/ 0 w 23"/>
                    <a:gd name="T9" fmla="*/ 1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77">
                      <a:moveTo>
                        <a:pt x="0" y="1"/>
                      </a:moveTo>
                      <a:lnTo>
                        <a:pt x="0" y="77"/>
                      </a:lnTo>
                      <a:lnTo>
                        <a:pt x="23" y="76"/>
                      </a:lnTo>
                      <a:lnTo>
                        <a:pt x="23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</p:grpSp>
          <p:sp>
            <p:nvSpPr>
              <p:cNvPr id="171131" name="Rectangle 123"/>
              <p:cNvSpPr>
                <a:spLocks noChangeArrowheads="1"/>
              </p:cNvSpPr>
              <p:nvPr/>
            </p:nvSpPr>
            <p:spPr bwMode="auto">
              <a:xfrm>
                <a:off x="3880" y="1618"/>
                <a:ext cx="211" cy="7"/>
              </a:xfrm>
              <a:prstGeom prst="rect">
                <a:avLst/>
              </a:pr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</p:grpSp>
      </p:grpSp>
      <p:grpSp>
        <p:nvGrpSpPr>
          <p:cNvPr id="171132" name="Group 124"/>
          <p:cNvGrpSpPr>
            <a:grpSpLocks/>
          </p:cNvGrpSpPr>
          <p:nvPr/>
        </p:nvGrpSpPr>
        <p:grpSpPr bwMode="auto">
          <a:xfrm>
            <a:off x="6904038" y="2387600"/>
            <a:ext cx="382587" cy="1027113"/>
            <a:chOff x="4518" y="1378"/>
            <a:chExt cx="271" cy="713"/>
          </a:xfrm>
        </p:grpSpPr>
        <p:grpSp>
          <p:nvGrpSpPr>
            <p:cNvPr id="171133" name="Group 125"/>
            <p:cNvGrpSpPr>
              <a:grpSpLocks/>
            </p:cNvGrpSpPr>
            <p:nvPr/>
          </p:nvGrpSpPr>
          <p:grpSpPr bwMode="auto">
            <a:xfrm>
              <a:off x="4518" y="1991"/>
              <a:ext cx="271" cy="100"/>
              <a:chOff x="4518" y="1991"/>
              <a:chExt cx="271" cy="100"/>
            </a:xfrm>
          </p:grpSpPr>
          <p:sp>
            <p:nvSpPr>
              <p:cNvPr id="171134" name="Freeform 126"/>
              <p:cNvSpPr>
                <a:spLocks/>
              </p:cNvSpPr>
              <p:nvPr/>
            </p:nvSpPr>
            <p:spPr bwMode="auto">
              <a:xfrm>
                <a:off x="4518" y="1991"/>
                <a:ext cx="41" cy="100"/>
              </a:xfrm>
              <a:custGeom>
                <a:avLst/>
                <a:gdLst>
                  <a:gd name="T0" fmla="*/ 146 w 165"/>
                  <a:gd name="T1" fmla="*/ 297 h 397"/>
                  <a:gd name="T2" fmla="*/ 0 w 165"/>
                  <a:gd name="T3" fmla="*/ 397 h 397"/>
                  <a:gd name="T4" fmla="*/ 62 w 165"/>
                  <a:gd name="T5" fmla="*/ 57 h 397"/>
                  <a:gd name="T6" fmla="*/ 165 w 165"/>
                  <a:gd name="T7" fmla="*/ 0 h 397"/>
                  <a:gd name="T8" fmla="*/ 146 w 165"/>
                  <a:gd name="T9" fmla="*/ 297 h 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5" h="397">
                    <a:moveTo>
                      <a:pt x="146" y="297"/>
                    </a:moveTo>
                    <a:lnTo>
                      <a:pt x="0" y="397"/>
                    </a:lnTo>
                    <a:lnTo>
                      <a:pt x="62" y="57"/>
                    </a:lnTo>
                    <a:lnTo>
                      <a:pt x="165" y="0"/>
                    </a:lnTo>
                    <a:lnTo>
                      <a:pt x="146" y="297"/>
                    </a:lnTo>
                    <a:close/>
                  </a:path>
                </a:pathLst>
              </a:cu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1135" name="Freeform 127"/>
              <p:cNvSpPr>
                <a:spLocks/>
              </p:cNvSpPr>
              <p:nvPr/>
            </p:nvSpPr>
            <p:spPr bwMode="auto">
              <a:xfrm>
                <a:off x="4747" y="1994"/>
                <a:ext cx="41" cy="97"/>
              </a:xfrm>
              <a:custGeom>
                <a:avLst/>
                <a:gdLst>
                  <a:gd name="T0" fmla="*/ 0 w 162"/>
                  <a:gd name="T1" fmla="*/ 264 h 388"/>
                  <a:gd name="T2" fmla="*/ 162 w 162"/>
                  <a:gd name="T3" fmla="*/ 388 h 388"/>
                  <a:gd name="T4" fmla="*/ 107 w 162"/>
                  <a:gd name="T5" fmla="*/ 55 h 388"/>
                  <a:gd name="T6" fmla="*/ 7 w 162"/>
                  <a:gd name="T7" fmla="*/ 0 h 388"/>
                  <a:gd name="T8" fmla="*/ 0 w 162"/>
                  <a:gd name="T9" fmla="*/ 264 h 3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2" h="388">
                    <a:moveTo>
                      <a:pt x="0" y="264"/>
                    </a:moveTo>
                    <a:lnTo>
                      <a:pt x="162" y="388"/>
                    </a:lnTo>
                    <a:lnTo>
                      <a:pt x="107" y="55"/>
                    </a:lnTo>
                    <a:lnTo>
                      <a:pt x="7" y="0"/>
                    </a:lnTo>
                    <a:lnTo>
                      <a:pt x="0" y="264"/>
                    </a:lnTo>
                    <a:close/>
                  </a:path>
                </a:pathLst>
              </a:cu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1136" name="Freeform 128"/>
              <p:cNvSpPr>
                <a:spLocks/>
              </p:cNvSpPr>
              <p:nvPr/>
            </p:nvSpPr>
            <p:spPr bwMode="auto">
              <a:xfrm>
                <a:off x="4518" y="2066"/>
                <a:ext cx="271" cy="25"/>
              </a:xfrm>
              <a:custGeom>
                <a:avLst/>
                <a:gdLst>
                  <a:gd name="T0" fmla="*/ 0 w 1083"/>
                  <a:gd name="T1" fmla="*/ 99 h 100"/>
                  <a:gd name="T2" fmla="*/ 1083 w 1083"/>
                  <a:gd name="T3" fmla="*/ 100 h 100"/>
                  <a:gd name="T4" fmla="*/ 945 w 1083"/>
                  <a:gd name="T5" fmla="*/ 0 h 100"/>
                  <a:gd name="T6" fmla="*/ 150 w 1083"/>
                  <a:gd name="T7" fmla="*/ 0 h 100"/>
                  <a:gd name="T8" fmla="*/ 0 w 1083"/>
                  <a:gd name="T9" fmla="*/ 99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83" h="100">
                    <a:moveTo>
                      <a:pt x="0" y="99"/>
                    </a:moveTo>
                    <a:lnTo>
                      <a:pt x="1083" y="100"/>
                    </a:lnTo>
                    <a:lnTo>
                      <a:pt x="945" y="0"/>
                    </a:lnTo>
                    <a:lnTo>
                      <a:pt x="150" y="0"/>
                    </a:lnTo>
                    <a:lnTo>
                      <a:pt x="0" y="99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1137" name="Freeform 129"/>
              <p:cNvSpPr>
                <a:spLocks/>
              </p:cNvSpPr>
              <p:nvPr/>
            </p:nvSpPr>
            <p:spPr bwMode="auto">
              <a:xfrm>
                <a:off x="4549" y="2060"/>
                <a:ext cx="214" cy="6"/>
              </a:xfrm>
              <a:custGeom>
                <a:avLst/>
                <a:gdLst>
                  <a:gd name="T0" fmla="*/ 0 w 857"/>
                  <a:gd name="T1" fmla="*/ 3 h 26"/>
                  <a:gd name="T2" fmla="*/ 23 w 857"/>
                  <a:gd name="T3" fmla="*/ 26 h 26"/>
                  <a:gd name="T4" fmla="*/ 835 w 857"/>
                  <a:gd name="T5" fmla="*/ 26 h 26"/>
                  <a:gd name="T6" fmla="*/ 857 w 857"/>
                  <a:gd name="T7" fmla="*/ 0 h 26"/>
                  <a:gd name="T8" fmla="*/ 0 w 857"/>
                  <a:gd name="T9" fmla="*/ 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7" h="26">
                    <a:moveTo>
                      <a:pt x="0" y="3"/>
                    </a:moveTo>
                    <a:lnTo>
                      <a:pt x="23" y="26"/>
                    </a:lnTo>
                    <a:lnTo>
                      <a:pt x="835" y="26"/>
                    </a:lnTo>
                    <a:lnTo>
                      <a:pt x="857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2020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</p:grpSp>
        <p:sp>
          <p:nvSpPr>
            <p:cNvPr id="171138" name="Rectangle 130"/>
            <p:cNvSpPr>
              <a:spLocks noChangeArrowheads="1"/>
            </p:cNvSpPr>
            <p:nvPr/>
          </p:nvSpPr>
          <p:spPr bwMode="auto">
            <a:xfrm>
              <a:off x="4550" y="1379"/>
              <a:ext cx="212" cy="682"/>
            </a:xfrm>
            <a:prstGeom prst="rect">
              <a:avLst/>
            </a:prstGeom>
            <a:solidFill>
              <a:srgbClr val="A0A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139" name="Rectangle 131"/>
            <p:cNvSpPr>
              <a:spLocks noChangeArrowheads="1"/>
            </p:cNvSpPr>
            <p:nvPr/>
          </p:nvSpPr>
          <p:spPr bwMode="auto">
            <a:xfrm>
              <a:off x="4575" y="1401"/>
              <a:ext cx="159" cy="27"/>
            </a:xfrm>
            <a:prstGeom prst="rect">
              <a:avLst/>
            </a:prstGeom>
            <a:solidFill>
              <a:srgbClr val="E0E0E0"/>
            </a:solidFill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140" name="Rectangle 132"/>
            <p:cNvSpPr>
              <a:spLocks noChangeArrowheads="1"/>
            </p:cNvSpPr>
            <p:nvPr/>
          </p:nvSpPr>
          <p:spPr bwMode="auto">
            <a:xfrm>
              <a:off x="4576" y="1471"/>
              <a:ext cx="158" cy="28"/>
            </a:xfrm>
            <a:prstGeom prst="rect">
              <a:avLst/>
            </a:prstGeom>
            <a:solidFill>
              <a:srgbClr val="E0E0E0"/>
            </a:solidFill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grpSp>
          <p:nvGrpSpPr>
            <p:cNvPr id="171141" name="Group 133"/>
            <p:cNvGrpSpPr>
              <a:grpSpLocks/>
            </p:cNvGrpSpPr>
            <p:nvPr/>
          </p:nvGrpSpPr>
          <p:grpSpPr bwMode="auto">
            <a:xfrm>
              <a:off x="4576" y="1429"/>
              <a:ext cx="158" cy="40"/>
              <a:chOff x="4576" y="1429"/>
              <a:chExt cx="158" cy="40"/>
            </a:xfrm>
          </p:grpSpPr>
          <p:sp>
            <p:nvSpPr>
              <p:cNvPr id="171142" name="Rectangle 134"/>
              <p:cNvSpPr>
                <a:spLocks noChangeArrowheads="1"/>
              </p:cNvSpPr>
              <p:nvPr/>
            </p:nvSpPr>
            <p:spPr bwMode="auto">
              <a:xfrm>
                <a:off x="4576" y="1429"/>
                <a:ext cx="158" cy="4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1143" name="AutoShape 135"/>
              <p:cNvSpPr>
                <a:spLocks noChangeArrowheads="1"/>
              </p:cNvSpPr>
              <p:nvPr/>
            </p:nvSpPr>
            <p:spPr bwMode="auto">
              <a:xfrm>
                <a:off x="4695" y="1432"/>
                <a:ext cx="35" cy="35"/>
              </a:xfrm>
              <a:prstGeom prst="roundRect">
                <a:avLst>
                  <a:gd name="adj" fmla="val 22074"/>
                </a:avLst>
              </a:pr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1144" name="Rectangle 136"/>
              <p:cNvSpPr>
                <a:spLocks noChangeArrowheads="1"/>
              </p:cNvSpPr>
              <p:nvPr/>
            </p:nvSpPr>
            <p:spPr bwMode="auto">
              <a:xfrm>
                <a:off x="4699" y="1436"/>
                <a:ext cx="27" cy="26"/>
              </a:xfrm>
              <a:prstGeom prst="rect">
                <a:avLst/>
              </a:prstGeom>
              <a:solidFill>
                <a:srgbClr val="A0A0A0"/>
              </a:solidFill>
              <a:ln w="4763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1145" name="Oval 137"/>
              <p:cNvSpPr>
                <a:spLocks noChangeArrowheads="1"/>
              </p:cNvSpPr>
              <p:nvPr/>
            </p:nvSpPr>
            <p:spPr bwMode="auto">
              <a:xfrm>
                <a:off x="4712" y="1455"/>
                <a:ext cx="4" cy="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1146" name="Rectangle 138"/>
              <p:cNvSpPr>
                <a:spLocks noChangeArrowheads="1"/>
              </p:cNvSpPr>
              <p:nvPr/>
            </p:nvSpPr>
            <p:spPr bwMode="auto">
              <a:xfrm>
                <a:off x="4701" y="1436"/>
                <a:ext cx="25" cy="6"/>
              </a:xfrm>
              <a:prstGeom prst="rect">
                <a:avLst/>
              </a:pr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1147" name="Rectangle 139"/>
              <p:cNvSpPr>
                <a:spLocks noChangeArrowheads="1"/>
              </p:cNvSpPr>
              <p:nvPr/>
            </p:nvSpPr>
            <p:spPr bwMode="auto">
              <a:xfrm>
                <a:off x="4580" y="1432"/>
                <a:ext cx="29" cy="35"/>
              </a:xfrm>
              <a:prstGeom prst="rect">
                <a:avLst/>
              </a:prstGeom>
              <a:solidFill>
                <a:srgbClr val="A0A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1148" name="Rectangle 140"/>
              <p:cNvSpPr>
                <a:spLocks noChangeArrowheads="1"/>
              </p:cNvSpPr>
              <p:nvPr/>
            </p:nvSpPr>
            <p:spPr bwMode="auto">
              <a:xfrm>
                <a:off x="4610" y="1432"/>
                <a:ext cx="30" cy="35"/>
              </a:xfrm>
              <a:prstGeom prst="rect">
                <a:avLst/>
              </a:prstGeom>
              <a:solidFill>
                <a:srgbClr val="A0A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1149" name="Rectangle 141"/>
              <p:cNvSpPr>
                <a:spLocks noChangeArrowheads="1"/>
              </p:cNvSpPr>
              <p:nvPr/>
            </p:nvSpPr>
            <p:spPr bwMode="auto">
              <a:xfrm>
                <a:off x="4641" y="1432"/>
                <a:ext cx="24" cy="34"/>
              </a:xfrm>
              <a:prstGeom prst="rect">
                <a:avLst/>
              </a:prstGeom>
              <a:solidFill>
                <a:srgbClr val="A0A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1150" name="Rectangle 142"/>
              <p:cNvSpPr>
                <a:spLocks noChangeArrowheads="1"/>
              </p:cNvSpPr>
              <p:nvPr/>
            </p:nvSpPr>
            <p:spPr bwMode="auto">
              <a:xfrm>
                <a:off x="4667" y="1432"/>
                <a:ext cx="24" cy="34"/>
              </a:xfrm>
              <a:prstGeom prst="rect">
                <a:avLst/>
              </a:prstGeom>
              <a:solidFill>
                <a:srgbClr val="A0A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1151" name="Oval 143"/>
              <p:cNvSpPr>
                <a:spLocks noChangeArrowheads="1"/>
              </p:cNvSpPr>
              <p:nvPr/>
            </p:nvSpPr>
            <p:spPr bwMode="auto">
              <a:xfrm>
                <a:off x="4588" y="1449"/>
                <a:ext cx="13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1152" name="Rectangle 144"/>
              <p:cNvSpPr>
                <a:spLocks noChangeArrowheads="1"/>
              </p:cNvSpPr>
              <p:nvPr/>
            </p:nvSpPr>
            <p:spPr bwMode="auto">
              <a:xfrm>
                <a:off x="4580" y="1432"/>
                <a:ext cx="29" cy="7"/>
              </a:xfrm>
              <a:prstGeom prst="rect">
                <a:avLst/>
              </a:pr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1153" name="Rectangle 145"/>
              <p:cNvSpPr>
                <a:spLocks noChangeArrowheads="1"/>
              </p:cNvSpPr>
              <p:nvPr/>
            </p:nvSpPr>
            <p:spPr bwMode="auto">
              <a:xfrm>
                <a:off x="4610" y="1432"/>
                <a:ext cx="30" cy="7"/>
              </a:xfrm>
              <a:prstGeom prst="rect">
                <a:avLst/>
              </a:pr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1154" name="Rectangle 146"/>
              <p:cNvSpPr>
                <a:spLocks noChangeArrowheads="1"/>
              </p:cNvSpPr>
              <p:nvPr/>
            </p:nvSpPr>
            <p:spPr bwMode="auto">
              <a:xfrm>
                <a:off x="4641" y="1432"/>
                <a:ext cx="25" cy="7"/>
              </a:xfrm>
              <a:prstGeom prst="rect">
                <a:avLst/>
              </a:pr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1155" name="Rectangle 147"/>
              <p:cNvSpPr>
                <a:spLocks noChangeArrowheads="1"/>
              </p:cNvSpPr>
              <p:nvPr/>
            </p:nvSpPr>
            <p:spPr bwMode="auto">
              <a:xfrm>
                <a:off x="4667" y="1432"/>
                <a:ext cx="24" cy="7"/>
              </a:xfrm>
              <a:prstGeom prst="rect">
                <a:avLst/>
              </a:pr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1156" name="Rectangle 148"/>
              <p:cNvSpPr>
                <a:spLocks noChangeArrowheads="1"/>
              </p:cNvSpPr>
              <p:nvPr/>
            </p:nvSpPr>
            <p:spPr bwMode="auto">
              <a:xfrm>
                <a:off x="4632" y="1442"/>
                <a:ext cx="6" cy="2"/>
              </a:xfrm>
              <a:prstGeom prst="rect">
                <a:avLst/>
              </a:prstGeom>
              <a:solidFill>
                <a:srgbClr val="2020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1157" name="Rectangle 149"/>
              <p:cNvSpPr>
                <a:spLocks noChangeArrowheads="1"/>
              </p:cNvSpPr>
              <p:nvPr/>
            </p:nvSpPr>
            <p:spPr bwMode="auto">
              <a:xfrm>
                <a:off x="4632" y="1451"/>
                <a:ext cx="6" cy="2"/>
              </a:xfrm>
              <a:prstGeom prst="rect">
                <a:avLst/>
              </a:prstGeom>
              <a:solidFill>
                <a:srgbClr val="2020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1158" name="Rectangle 150"/>
              <p:cNvSpPr>
                <a:spLocks noChangeArrowheads="1"/>
              </p:cNvSpPr>
              <p:nvPr/>
            </p:nvSpPr>
            <p:spPr bwMode="auto">
              <a:xfrm>
                <a:off x="4632" y="1460"/>
                <a:ext cx="6" cy="2"/>
              </a:xfrm>
              <a:prstGeom prst="rect">
                <a:avLst/>
              </a:prstGeom>
              <a:solidFill>
                <a:srgbClr val="2020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1159" name="Rectangle 151"/>
              <p:cNvSpPr>
                <a:spLocks noChangeArrowheads="1"/>
              </p:cNvSpPr>
              <p:nvPr/>
            </p:nvSpPr>
            <p:spPr bwMode="auto">
              <a:xfrm>
                <a:off x="4645" y="1450"/>
                <a:ext cx="17" cy="13"/>
              </a:xfrm>
              <a:prstGeom prst="rect">
                <a:avLst/>
              </a:pr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1160" name="Rectangle 152"/>
              <p:cNvSpPr>
                <a:spLocks noChangeArrowheads="1"/>
              </p:cNvSpPr>
              <p:nvPr/>
            </p:nvSpPr>
            <p:spPr bwMode="auto">
              <a:xfrm>
                <a:off x="4670" y="1450"/>
                <a:ext cx="18" cy="13"/>
              </a:xfrm>
              <a:prstGeom prst="rect">
                <a:avLst/>
              </a:pr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</p:grpSp>
        <p:grpSp>
          <p:nvGrpSpPr>
            <p:cNvPr id="171161" name="Group 153"/>
            <p:cNvGrpSpPr>
              <a:grpSpLocks/>
            </p:cNvGrpSpPr>
            <p:nvPr/>
          </p:nvGrpSpPr>
          <p:grpSpPr bwMode="auto">
            <a:xfrm>
              <a:off x="4574" y="1709"/>
              <a:ext cx="162" cy="21"/>
              <a:chOff x="4574" y="1709"/>
              <a:chExt cx="162" cy="21"/>
            </a:xfrm>
          </p:grpSpPr>
          <p:sp>
            <p:nvSpPr>
              <p:cNvPr id="171162" name="Freeform 154"/>
              <p:cNvSpPr>
                <a:spLocks/>
              </p:cNvSpPr>
              <p:nvPr/>
            </p:nvSpPr>
            <p:spPr bwMode="auto">
              <a:xfrm>
                <a:off x="4574" y="1709"/>
                <a:ext cx="6" cy="21"/>
              </a:xfrm>
              <a:custGeom>
                <a:avLst/>
                <a:gdLst>
                  <a:gd name="T0" fmla="*/ 0 w 23"/>
                  <a:gd name="T1" fmla="*/ 1 h 82"/>
                  <a:gd name="T2" fmla="*/ 0 w 23"/>
                  <a:gd name="T3" fmla="*/ 82 h 82"/>
                  <a:gd name="T4" fmla="*/ 23 w 23"/>
                  <a:gd name="T5" fmla="*/ 81 h 82"/>
                  <a:gd name="T6" fmla="*/ 23 w 23"/>
                  <a:gd name="T7" fmla="*/ 0 h 82"/>
                  <a:gd name="T8" fmla="*/ 0 w 23"/>
                  <a:gd name="T9" fmla="*/ 1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82">
                    <a:moveTo>
                      <a:pt x="0" y="1"/>
                    </a:moveTo>
                    <a:lnTo>
                      <a:pt x="0" y="82"/>
                    </a:lnTo>
                    <a:lnTo>
                      <a:pt x="23" y="81"/>
                    </a:lnTo>
                    <a:lnTo>
                      <a:pt x="23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0A0A0"/>
              </a:solidFill>
              <a:ln w="4763">
                <a:solidFill>
                  <a:srgbClr val="20202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1163" name="Freeform 155"/>
              <p:cNvSpPr>
                <a:spLocks/>
              </p:cNvSpPr>
              <p:nvPr/>
            </p:nvSpPr>
            <p:spPr bwMode="auto">
              <a:xfrm>
                <a:off x="4579" y="1709"/>
                <a:ext cx="6" cy="21"/>
              </a:xfrm>
              <a:custGeom>
                <a:avLst/>
                <a:gdLst>
                  <a:gd name="T0" fmla="*/ 0 w 23"/>
                  <a:gd name="T1" fmla="*/ 1 h 82"/>
                  <a:gd name="T2" fmla="*/ 0 w 23"/>
                  <a:gd name="T3" fmla="*/ 82 h 82"/>
                  <a:gd name="T4" fmla="*/ 23 w 23"/>
                  <a:gd name="T5" fmla="*/ 81 h 82"/>
                  <a:gd name="T6" fmla="*/ 23 w 23"/>
                  <a:gd name="T7" fmla="*/ 0 h 82"/>
                  <a:gd name="T8" fmla="*/ 0 w 23"/>
                  <a:gd name="T9" fmla="*/ 1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82">
                    <a:moveTo>
                      <a:pt x="0" y="1"/>
                    </a:moveTo>
                    <a:lnTo>
                      <a:pt x="0" y="82"/>
                    </a:lnTo>
                    <a:lnTo>
                      <a:pt x="23" y="81"/>
                    </a:lnTo>
                    <a:lnTo>
                      <a:pt x="23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0A0A0"/>
              </a:solidFill>
              <a:ln w="4763">
                <a:solidFill>
                  <a:srgbClr val="20202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1164" name="Freeform 156"/>
              <p:cNvSpPr>
                <a:spLocks/>
              </p:cNvSpPr>
              <p:nvPr/>
            </p:nvSpPr>
            <p:spPr bwMode="auto">
              <a:xfrm>
                <a:off x="4585" y="1709"/>
                <a:ext cx="6" cy="21"/>
              </a:xfrm>
              <a:custGeom>
                <a:avLst/>
                <a:gdLst>
                  <a:gd name="T0" fmla="*/ 0 w 23"/>
                  <a:gd name="T1" fmla="*/ 1 h 82"/>
                  <a:gd name="T2" fmla="*/ 0 w 23"/>
                  <a:gd name="T3" fmla="*/ 82 h 82"/>
                  <a:gd name="T4" fmla="*/ 23 w 23"/>
                  <a:gd name="T5" fmla="*/ 81 h 82"/>
                  <a:gd name="T6" fmla="*/ 23 w 23"/>
                  <a:gd name="T7" fmla="*/ 0 h 82"/>
                  <a:gd name="T8" fmla="*/ 0 w 23"/>
                  <a:gd name="T9" fmla="*/ 1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82">
                    <a:moveTo>
                      <a:pt x="0" y="1"/>
                    </a:moveTo>
                    <a:lnTo>
                      <a:pt x="0" y="82"/>
                    </a:lnTo>
                    <a:lnTo>
                      <a:pt x="23" y="81"/>
                    </a:lnTo>
                    <a:lnTo>
                      <a:pt x="23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0A0A0"/>
              </a:solidFill>
              <a:ln w="4763">
                <a:solidFill>
                  <a:srgbClr val="20202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1165" name="Freeform 157"/>
              <p:cNvSpPr>
                <a:spLocks/>
              </p:cNvSpPr>
              <p:nvPr/>
            </p:nvSpPr>
            <p:spPr bwMode="auto">
              <a:xfrm>
                <a:off x="4591" y="1709"/>
                <a:ext cx="5" cy="21"/>
              </a:xfrm>
              <a:custGeom>
                <a:avLst/>
                <a:gdLst>
                  <a:gd name="T0" fmla="*/ 0 w 22"/>
                  <a:gd name="T1" fmla="*/ 1 h 82"/>
                  <a:gd name="T2" fmla="*/ 0 w 22"/>
                  <a:gd name="T3" fmla="*/ 82 h 82"/>
                  <a:gd name="T4" fmla="*/ 22 w 22"/>
                  <a:gd name="T5" fmla="*/ 81 h 82"/>
                  <a:gd name="T6" fmla="*/ 22 w 22"/>
                  <a:gd name="T7" fmla="*/ 0 h 82"/>
                  <a:gd name="T8" fmla="*/ 0 w 22"/>
                  <a:gd name="T9" fmla="*/ 1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82">
                    <a:moveTo>
                      <a:pt x="0" y="1"/>
                    </a:moveTo>
                    <a:lnTo>
                      <a:pt x="0" y="82"/>
                    </a:lnTo>
                    <a:lnTo>
                      <a:pt x="22" y="81"/>
                    </a:lnTo>
                    <a:lnTo>
                      <a:pt x="22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0A0A0"/>
              </a:solidFill>
              <a:ln w="4763">
                <a:solidFill>
                  <a:srgbClr val="20202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grpSp>
            <p:nvGrpSpPr>
              <p:cNvPr id="171166" name="Group 158"/>
              <p:cNvGrpSpPr>
                <a:grpSpLocks/>
              </p:cNvGrpSpPr>
              <p:nvPr/>
            </p:nvGrpSpPr>
            <p:grpSpPr bwMode="auto">
              <a:xfrm>
                <a:off x="4596" y="1710"/>
                <a:ext cx="23" cy="20"/>
                <a:chOff x="4596" y="1710"/>
                <a:chExt cx="23" cy="20"/>
              </a:xfrm>
            </p:grpSpPr>
            <p:sp>
              <p:nvSpPr>
                <p:cNvPr id="171167" name="Freeform 159"/>
                <p:cNvSpPr>
                  <a:spLocks/>
                </p:cNvSpPr>
                <p:nvPr/>
              </p:nvSpPr>
              <p:spPr bwMode="auto">
                <a:xfrm>
                  <a:off x="4596" y="1710"/>
                  <a:ext cx="6" cy="20"/>
                </a:xfrm>
                <a:custGeom>
                  <a:avLst/>
                  <a:gdLst>
                    <a:gd name="T0" fmla="*/ 0 w 23"/>
                    <a:gd name="T1" fmla="*/ 1 h 83"/>
                    <a:gd name="T2" fmla="*/ 0 w 23"/>
                    <a:gd name="T3" fmla="*/ 83 h 83"/>
                    <a:gd name="T4" fmla="*/ 23 w 23"/>
                    <a:gd name="T5" fmla="*/ 81 h 83"/>
                    <a:gd name="T6" fmla="*/ 23 w 23"/>
                    <a:gd name="T7" fmla="*/ 0 h 83"/>
                    <a:gd name="T8" fmla="*/ 0 w 23"/>
                    <a:gd name="T9" fmla="*/ 1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83">
                      <a:moveTo>
                        <a:pt x="0" y="1"/>
                      </a:moveTo>
                      <a:lnTo>
                        <a:pt x="0" y="83"/>
                      </a:lnTo>
                      <a:lnTo>
                        <a:pt x="23" y="81"/>
                      </a:lnTo>
                      <a:lnTo>
                        <a:pt x="23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168" name="Freeform 160"/>
                <p:cNvSpPr>
                  <a:spLocks/>
                </p:cNvSpPr>
                <p:nvPr/>
              </p:nvSpPr>
              <p:spPr bwMode="auto">
                <a:xfrm>
                  <a:off x="4602" y="1710"/>
                  <a:ext cx="6" cy="20"/>
                </a:xfrm>
                <a:custGeom>
                  <a:avLst/>
                  <a:gdLst>
                    <a:gd name="T0" fmla="*/ 0 w 23"/>
                    <a:gd name="T1" fmla="*/ 1 h 83"/>
                    <a:gd name="T2" fmla="*/ 0 w 23"/>
                    <a:gd name="T3" fmla="*/ 83 h 83"/>
                    <a:gd name="T4" fmla="*/ 23 w 23"/>
                    <a:gd name="T5" fmla="*/ 81 h 83"/>
                    <a:gd name="T6" fmla="*/ 23 w 23"/>
                    <a:gd name="T7" fmla="*/ 0 h 83"/>
                    <a:gd name="T8" fmla="*/ 0 w 23"/>
                    <a:gd name="T9" fmla="*/ 1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83">
                      <a:moveTo>
                        <a:pt x="0" y="1"/>
                      </a:moveTo>
                      <a:lnTo>
                        <a:pt x="0" y="83"/>
                      </a:lnTo>
                      <a:lnTo>
                        <a:pt x="23" y="81"/>
                      </a:lnTo>
                      <a:lnTo>
                        <a:pt x="23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169" name="Freeform 161"/>
                <p:cNvSpPr>
                  <a:spLocks/>
                </p:cNvSpPr>
                <p:nvPr/>
              </p:nvSpPr>
              <p:spPr bwMode="auto">
                <a:xfrm>
                  <a:off x="4608" y="1710"/>
                  <a:ext cx="5" cy="20"/>
                </a:xfrm>
                <a:custGeom>
                  <a:avLst/>
                  <a:gdLst>
                    <a:gd name="T0" fmla="*/ 0 w 23"/>
                    <a:gd name="T1" fmla="*/ 1 h 83"/>
                    <a:gd name="T2" fmla="*/ 0 w 23"/>
                    <a:gd name="T3" fmla="*/ 83 h 83"/>
                    <a:gd name="T4" fmla="*/ 23 w 23"/>
                    <a:gd name="T5" fmla="*/ 81 h 83"/>
                    <a:gd name="T6" fmla="*/ 23 w 23"/>
                    <a:gd name="T7" fmla="*/ 0 h 83"/>
                    <a:gd name="T8" fmla="*/ 0 w 23"/>
                    <a:gd name="T9" fmla="*/ 1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83">
                      <a:moveTo>
                        <a:pt x="0" y="1"/>
                      </a:moveTo>
                      <a:lnTo>
                        <a:pt x="0" y="83"/>
                      </a:lnTo>
                      <a:lnTo>
                        <a:pt x="23" y="81"/>
                      </a:lnTo>
                      <a:lnTo>
                        <a:pt x="23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170" name="Freeform 162"/>
                <p:cNvSpPr>
                  <a:spLocks/>
                </p:cNvSpPr>
                <p:nvPr/>
              </p:nvSpPr>
              <p:spPr bwMode="auto">
                <a:xfrm>
                  <a:off x="4613" y="1710"/>
                  <a:ext cx="6" cy="20"/>
                </a:xfrm>
                <a:custGeom>
                  <a:avLst/>
                  <a:gdLst>
                    <a:gd name="T0" fmla="*/ 0 w 21"/>
                    <a:gd name="T1" fmla="*/ 1 h 83"/>
                    <a:gd name="T2" fmla="*/ 0 w 21"/>
                    <a:gd name="T3" fmla="*/ 83 h 83"/>
                    <a:gd name="T4" fmla="*/ 21 w 21"/>
                    <a:gd name="T5" fmla="*/ 81 h 83"/>
                    <a:gd name="T6" fmla="*/ 21 w 21"/>
                    <a:gd name="T7" fmla="*/ 0 h 83"/>
                    <a:gd name="T8" fmla="*/ 0 w 21"/>
                    <a:gd name="T9" fmla="*/ 1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" h="83">
                      <a:moveTo>
                        <a:pt x="0" y="1"/>
                      </a:moveTo>
                      <a:lnTo>
                        <a:pt x="0" y="83"/>
                      </a:lnTo>
                      <a:lnTo>
                        <a:pt x="21" y="81"/>
                      </a:lnTo>
                      <a:lnTo>
                        <a:pt x="21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</p:grpSp>
          <p:grpSp>
            <p:nvGrpSpPr>
              <p:cNvPr id="171171" name="Group 163"/>
              <p:cNvGrpSpPr>
                <a:grpSpLocks/>
              </p:cNvGrpSpPr>
              <p:nvPr/>
            </p:nvGrpSpPr>
            <p:grpSpPr bwMode="auto">
              <a:xfrm>
                <a:off x="4619" y="1709"/>
                <a:ext cx="44" cy="21"/>
                <a:chOff x="4619" y="1709"/>
                <a:chExt cx="44" cy="21"/>
              </a:xfrm>
            </p:grpSpPr>
            <p:grpSp>
              <p:nvGrpSpPr>
                <p:cNvPr id="171172" name="Group 164"/>
                <p:cNvGrpSpPr>
                  <a:grpSpLocks/>
                </p:cNvGrpSpPr>
                <p:nvPr/>
              </p:nvGrpSpPr>
              <p:grpSpPr bwMode="auto">
                <a:xfrm>
                  <a:off x="4619" y="1709"/>
                  <a:ext cx="22" cy="21"/>
                  <a:chOff x="4619" y="1709"/>
                  <a:chExt cx="22" cy="21"/>
                </a:xfrm>
              </p:grpSpPr>
              <p:sp>
                <p:nvSpPr>
                  <p:cNvPr id="171173" name="Freeform 165"/>
                  <p:cNvSpPr>
                    <a:spLocks/>
                  </p:cNvSpPr>
                  <p:nvPr/>
                </p:nvSpPr>
                <p:spPr bwMode="auto">
                  <a:xfrm>
                    <a:off x="4619" y="1709"/>
                    <a:ext cx="5" cy="21"/>
                  </a:xfrm>
                  <a:custGeom>
                    <a:avLst/>
                    <a:gdLst>
                      <a:gd name="T0" fmla="*/ 0 w 23"/>
                      <a:gd name="T1" fmla="*/ 1 h 82"/>
                      <a:gd name="T2" fmla="*/ 0 w 23"/>
                      <a:gd name="T3" fmla="*/ 82 h 82"/>
                      <a:gd name="T4" fmla="*/ 23 w 23"/>
                      <a:gd name="T5" fmla="*/ 81 h 82"/>
                      <a:gd name="T6" fmla="*/ 23 w 23"/>
                      <a:gd name="T7" fmla="*/ 0 h 82"/>
                      <a:gd name="T8" fmla="*/ 0 w 23"/>
                      <a:gd name="T9" fmla="*/ 1 h 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82">
                        <a:moveTo>
                          <a:pt x="0" y="1"/>
                        </a:moveTo>
                        <a:lnTo>
                          <a:pt x="0" y="82"/>
                        </a:lnTo>
                        <a:lnTo>
                          <a:pt x="23" y="81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174" name="Freeform 166"/>
                  <p:cNvSpPr>
                    <a:spLocks/>
                  </p:cNvSpPr>
                  <p:nvPr/>
                </p:nvSpPr>
                <p:spPr bwMode="auto">
                  <a:xfrm>
                    <a:off x="4624" y="1709"/>
                    <a:ext cx="6" cy="21"/>
                  </a:xfrm>
                  <a:custGeom>
                    <a:avLst/>
                    <a:gdLst>
                      <a:gd name="T0" fmla="*/ 0 w 23"/>
                      <a:gd name="T1" fmla="*/ 1 h 82"/>
                      <a:gd name="T2" fmla="*/ 0 w 23"/>
                      <a:gd name="T3" fmla="*/ 82 h 82"/>
                      <a:gd name="T4" fmla="*/ 23 w 23"/>
                      <a:gd name="T5" fmla="*/ 81 h 82"/>
                      <a:gd name="T6" fmla="*/ 23 w 23"/>
                      <a:gd name="T7" fmla="*/ 0 h 82"/>
                      <a:gd name="T8" fmla="*/ 0 w 23"/>
                      <a:gd name="T9" fmla="*/ 1 h 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82">
                        <a:moveTo>
                          <a:pt x="0" y="1"/>
                        </a:moveTo>
                        <a:lnTo>
                          <a:pt x="0" y="82"/>
                        </a:lnTo>
                        <a:lnTo>
                          <a:pt x="23" y="81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175" name="Freeform 167"/>
                  <p:cNvSpPr>
                    <a:spLocks/>
                  </p:cNvSpPr>
                  <p:nvPr/>
                </p:nvSpPr>
                <p:spPr bwMode="auto">
                  <a:xfrm>
                    <a:off x="4630" y="1709"/>
                    <a:ext cx="5" cy="21"/>
                  </a:xfrm>
                  <a:custGeom>
                    <a:avLst/>
                    <a:gdLst>
                      <a:gd name="T0" fmla="*/ 0 w 23"/>
                      <a:gd name="T1" fmla="*/ 1 h 82"/>
                      <a:gd name="T2" fmla="*/ 0 w 23"/>
                      <a:gd name="T3" fmla="*/ 82 h 82"/>
                      <a:gd name="T4" fmla="*/ 23 w 23"/>
                      <a:gd name="T5" fmla="*/ 81 h 82"/>
                      <a:gd name="T6" fmla="*/ 23 w 23"/>
                      <a:gd name="T7" fmla="*/ 0 h 82"/>
                      <a:gd name="T8" fmla="*/ 0 w 23"/>
                      <a:gd name="T9" fmla="*/ 1 h 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82">
                        <a:moveTo>
                          <a:pt x="0" y="1"/>
                        </a:moveTo>
                        <a:lnTo>
                          <a:pt x="0" y="82"/>
                        </a:lnTo>
                        <a:lnTo>
                          <a:pt x="23" y="81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176" name="Freeform 168"/>
                  <p:cNvSpPr>
                    <a:spLocks/>
                  </p:cNvSpPr>
                  <p:nvPr/>
                </p:nvSpPr>
                <p:spPr bwMode="auto">
                  <a:xfrm>
                    <a:off x="4635" y="1709"/>
                    <a:ext cx="6" cy="21"/>
                  </a:xfrm>
                  <a:custGeom>
                    <a:avLst/>
                    <a:gdLst>
                      <a:gd name="T0" fmla="*/ 0 w 21"/>
                      <a:gd name="T1" fmla="*/ 1 h 82"/>
                      <a:gd name="T2" fmla="*/ 0 w 21"/>
                      <a:gd name="T3" fmla="*/ 82 h 82"/>
                      <a:gd name="T4" fmla="*/ 21 w 21"/>
                      <a:gd name="T5" fmla="*/ 81 h 82"/>
                      <a:gd name="T6" fmla="*/ 21 w 21"/>
                      <a:gd name="T7" fmla="*/ 0 h 82"/>
                      <a:gd name="T8" fmla="*/ 0 w 21"/>
                      <a:gd name="T9" fmla="*/ 1 h 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1" h="82">
                        <a:moveTo>
                          <a:pt x="0" y="1"/>
                        </a:moveTo>
                        <a:lnTo>
                          <a:pt x="0" y="82"/>
                        </a:lnTo>
                        <a:lnTo>
                          <a:pt x="21" y="81"/>
                        </a:lnTo>
                        <a:lnTo>
                          <a:pt x="21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  <p:grpSp>
              <p:nvGrpSpPr>
                <p:cNvPr id="171177" name="Group 169"/>
                <p:cNvGrpSpPr>
                  <a:grpSpLocks/>
                </p:cNvGrpSpPr>
                <p:nvPr/>
              </p:nvGrpSpPr>
              <p:grpSpPr bwMode="auto">
                <a:xfrm>
                  <a:off x="4641" y="1710"/>
                  <a:ext cx="22" cy="20"/>
                  <a:chOff x="4641" y="1710"/>
                  <a:chExt cx="22" cy="20"/>
                </a:xfrm>
              </p:grpSpPr>
              <p:sp>
                <p:nvSpPr>
                  <p:cNvPr id="171178" name="Freeform 170"/>
                  <p:cNvSpPr>
                    <a:spLocks/>
                  </p:cNvSpPr>
                  <p:nvPr/>
                </p:nvSpPr>
                <p:spPr bwMode="auto">
                  <a:xfrm>
                    <a:off x="4641" y="1710"/>
                    <a:ext cx="6" cy="20"/>
                  </a:xfrm>
                  <a:custGeom>
                    <a:avLst/>
                    <a:gdLst>
                      <a:gd name="T0" fmla="*/ 0 w 23"/>
                      <a:gd name="T1" fmla="*/ 1 h 83"/>
                      <a:gd name="T2" fmla="*/ 0 w 23"/>
                      <a:gd name="T3" fmla="*/ 83 h 83"/>
                      <a:gd name="T4" fmla="*/ 23 w 23"/>
                      <a:gd name="T5" fmla="*/ 81 h 83"/>
                      <a:gd name="T6" fmla="*/ 23 w 23"/>
                      <a:gd name="T7" fmla="*/ 0 h 83"/>
                      <a:gd name="T8" fmla="*/ 0 w 23"/>
                      <a:gd name="T9" fmla="*/ 1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83">
                        <a:moveTo>
                          <a:pt x="0" y="1"/>
                        </a:moveTo>
                        <a:lnTo>
                          <a:pt x="0" y="83"/>
                        </a:lnTo>
                        <a:lnTo>
                          <a:pt x="23" y="81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179" name="Freeform 171"/>
                  <p:cNvSpPr>
                    <a:spLocks/>
                  </p:cNvSpPr>
                  <p:nvPr/>
                </p:nvSpPr>
                <p:spPr bwMode="auto">
                  <a:xfrm>
                    <a:off x="4646" y="1710"/>
                    <a:ext cx="6" cy="20"/>
                  </a:xfrm>
                  <a:custGeom>
                    <a:avLst/>
                    <a:gdLst>
                      <a:gd name="T0" fmla="*/ 0 w 23"/>
                      <a:gd name="T1" fmla="*/ 1 h 83"/>
                      <a:gd name="T2" fmla="*/ 0 w 23"/>
                      <a:gd name="T3" fmla="*/ 83 h 83"/>
                      <a:gd name="T4" fmla="*/ 23 w 23"/>
                      <a:gd name="T5" fmla="*/ 81 h 83"/>
                      <a:gd name="T6" fmla="*/ 23 w 23"/>
                      <a:gd name="T7" fmla="*/ 0 h 83"/>
                      <a:gd name="T8" fmla="*/ 0 w 23"/>
                      <a:gd name="T9" fmla="*/ 1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83">
                        <a:moveTo>
                          <a:pt x="0" y="1"/>
                        </a:moveTo>
                        <a:lnTo>
                          <a:pt x="0" y="83"/>
                        </a:lnTo>
                        <a:lnTo>
                          <a:pt x="23" y="81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180" name="Freeform 172"/>
                  <p:cNvSpPr>
                    <a:spLocks/>
                  </p:cNvSpPr>
                  <p:nvPr/>
                </p:nvSpPr>
                <p:spPr bwMode="auto">
                  <a:xfrm>
                    <a:off x="4652" y="1710"/>
                    <a:ext cx="6" cy="20"/>
                  </a:xfrm>
                  <a:custGeom>
                    <a:avLst/>
                    <a:gdLst>
                      <a:gd name="T0" fmla="*/ 0 w 23"/>
                      <a:gd name="T1" fmla="*/ 1 h 83"/>
                      <a:gd name="T2" fmla="*/ 0 w 23"/>
                      <a:gd name="T3" fmla="*/ 83 h 83"/>
                      <a:gd name="T4" fmla="*/ 23 w 23"/>
                      <a:gd name="T5" fmla="*/ 81 h 83"/>
                      <a:gd name="T6" fmla="*/ 23 w 23"/>
                      <a:gd name="T7" fmla="*/ 0 h 83"/>
                      <a:gd name="T8" fmla="*/ 0 w 23"/>
                      <a:gd name="T9" fmla="*/ 1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83">
                        <a:moveTo>
                          <a:pt x="0" y="1"/>
                        </a:moveTo>
                        <a:lnTo>
                          <a:pt x="0" y="83"/>
                        </a:lnTo>
                        <a:lnTo>
                          <a:pt x="23" y="81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181" name="Freeform 173"/>
                  <p:cNvSpPr>
                    <a:spLocks/>
                  </p:cNvSpPr>
                  <p:nvPr/>
                </p:nvSpPr>
                <p:spPr bwMode="auto">
                  <a:xfrm>
                    <a:off x="4658" y="1710"/>
                    <a:ext cx="5" cy="20"/>
                  </a:xfrm>
                  <a:custGeom>
                    <a:avLst/>
                    <a:gdLst>
                      <a:gd name="T0" fmla="*/ 0 w 21"/>
                      <a:gd name="T1" fmla="*/ 1 h 83"/>
                      <a:gd name="T2" fmla="*/ 0 w 21"/>
                      <a:gd name="T3" fmla="*/ 83 h 83"/>
                      <a:gd name="T4" fmla="*/ 21 w 21"/>
                      <a:gd name="T5" fmla="*/ 81 h 83"/>
                      <a:gd name="T6" fmla="*/ 21 w 21"/>
                      <a:gd name="T7" fmla="*/ 0 h 83"/>
                      <a:gd name="T8" fmla="*/ 0 w 21"/>
                      <a:gd name="T9" fmla="*/ 1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1" h="83">
                        <a:moveTo>
                          <a:pt x="0" y="1"/>
                        </a:moveTo>
                        <a:lnTo>
                          <a:pt x="0" y="83"/>
                        </a:lnTo>
                        <a:lnTo>
                          <a:pt x="21" y="81"/>
                        </a:lnTo>
                        <a:lnTo>
                          <a:pt x="21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</p:grpSp>
          <p:grpSp>
            <p:nvGrpSpPr>
              <p:cNvPr id="171182" name="Group 174"/>
              <p:cNvGrpSpPr>
                <a:grpSpLocks/>
              </p:cNvGrpSpPr>
              <p:nvPr/>
            </p:nvGrpSpPr>
            <p:grpSpPr bwMode="auto">
              <a:xfrm>
                <a:off x="4663" y="1709"/>
                <a:ext cx="45" cy="21"/>
                <a:chOff x="4663" y="1709"/>
                <a:chExt cx="45" cy="21"/>
              </a:xfrm>
            </p:grpSpPr>
            <p:grpSp>
              <p:nvGrpSpPr>
                <p:cNvPr id="171183" name="Group 175"/>
                <p:cNvGrpSpPr>
                  <a:grpSpLocks/>
                </p:cNvGrpSpPr>
                <p:nvPr/>
              </p:nvGrpSpPr>
              <p:grpSpPr bwMode="auto">
                <a:xfrm>
                  <a:off x="4663" y="1709"/>
                  <a:ext cx="22" cy="21"/>
                  <a:chOff x="4663" y="1709"/>
                  <a:chExt cx="22" cy="21"/>
                </a:xfrm>
              </p:grpSpPr>
              <p:sp>
                <p:nvSpPr>
                  <p:cNvPr id="171184" name="Freeform 176"/>
                  <p:cNvSpPr>
                    <a:spLocks/>
                  </p:cNvSpPr>
                  <p:nvPr/>
                </p:nvSpPr>
                <p:spPr bwMode="auto">
                  <a:xfrm>
                    <a:off x="4663" y="1709"/>
                    <a:ext cx="6" cy="21"/>
                  </a:xfrm>
                  <a:custGeom>
                    <a:avLst/>
                    <a:gdLst>
                      <a:gd name="T0" fmla="*/ 0 w 23"/>
                      <a:gd name="T1" fmla="*/ 1 h 82"/>
                      <a:gd name="T2" fmla="*/ 0 w 23"/>
                      <a:gd name="T3" fmla="*/ 82 h 82"/>
                      <a:gd name="T4" fmla="*/ 23 w 23"/>
                      <a:gd name="T5" fmla="*/ 81 h 82"/>
                      <a:gd name="T6" fmla="*/ 23 w 23"/>
                      <a:gd name="T7" fmla="*/ 0 h 82"/>
                      <a:gd name="T8" fmla="*/ 0 w 23"/>
                      <a:gd name="T9" fmla="*/ 1 h 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82">
                        <a:moveTo>
                          <a:pt x="0" y="1"/>
                        </a:moveTo>
                        <a:lnTo>
                          <a:pt x="0" y="82"/>
                        </a:lnTo>
                        <a:lnTo>
                          <a:pt x="23" y="81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185" name="Freeform 177"/>
                  <p:cNvSpPr>
                    <a:spLocks/>
                  </p:cNvSpPr>
                  <p:nvPr/>
                </p:nvSpPr>
                <p:spPr bwMode="auto">
                  <a:xfrm>
                    <a:off x="4669" y="1709"/>
                    <a:ext cx="5" cy="21"/>
                  </a:xfrm>
                  <a:custGeom>
                    <a:avLst/>
                    <a:gdLst>
                      <a:gd name="T0" fmla="*/ 0 w 22"/>
                      <a:gd name="T1" fmla="*/ 1 h 82"/>
                      <a:gd name="T2" fmla="*/ 0 w 22"/>
                      <a:gd name="T3" fmla="*/ 82 h 82"/>
                      <a:gd name="T4" fmla="*/ 22 w 22"/>
                      <a:gd name="T5" fmla="*/ 81 h 82"/>
                      <a:gd name="T6" fmla="*/ 22 w 22"/>
                      <a:gd name="T7" fmla="*/ 0 h 82"/>
                      <a:gd name="T8" fmla="*/ 0 w 22"/>
                      <a:gd name="T9" fmla="*/ 1 h 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82">
                        <a:moveTo>
                          <a:pt x="0" y="1"/>
                        </a:moveTo>
                        <a:lnTo>
                          <a:pt x="0" y="82"/>
                        </a:lnTo>
                        <a:lnTo>
                          <a:pt x="22" y="81"/>
                        </a:lnTo>
                        <a:lnTo>
                          <a:pt x="22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186" name="Freeform 178"/>
                  <p:cNvSpPr>
                    <a:spLocks/>
                  </p:cNvSpPr>
                  <p:nvPr/>
                </p:nvSpPr>
                <p:spPr bwMode="auto">
                  <a:xfrm>
                    <a:off x="4674" y="1709"/>
                    <a:ext cx="6" cy="21"/>
                  </a:xfrm>
                  <a:custGeom>
                    <a:avLst/>
                    <a:gdLst>
                      <a:gd name="T0" fmla="*/ 0 w 23"/>
                      <a:gd name="T1" fmla="*/ 1 h 82"/>
                      <a:gd name="T2" fmla="*/ 0 w 23"/>
                      <a:gd name="T3" fmla="*/ 82 h 82"/>
                      <a:gd name="T4" fmla="*/ 23 w 23"/>
                      <a:gd name="T5" fmla="*/ 81 h 82"/>
                      <a:gd name="T6" fmla="*/ 23 w 23"/>
                      <a:gd name="T7" fmla="*/ 0 h 82"/>
                      <a:gd name="T8" fmla="*/ 0 w 23"/>
                      <a:gd name="T9" fmla="*/ 1 h 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82">
                        <a:moveTo>
                          <a:pt x="0" y="1"/>
                        </a:moveTo>
                        <a:lnTo>
                          <a:pt x="0" y="82"/>
                        </a:lnTo>
                        <a:lnTo>
                          <a:pt x="23" y="81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187" name="Freeform 179"/>
                  <p:cNvSpPr>
                    <a:spLocks/>
                  </p:cNvSpPr>
                  <p:nvPr/>
                </p:nvSpPr>
                <p:spPr bwMode="auto">
                  <a:xfrm>
                    <a:off x="4680" y="1709"/>
                    <a:ext cx="5" cy="21"/>
                  </a:xfrm>
                  <a:custGeom>
                    <a:avLst/>
                    <a:gdLst>
                      <a:gd name="T0" fmla="*/ 0 w 22"/>
                      <a:gd name="T1" fmla="*/ 1 h 82"/>
                      <a:gd name="T2" fmla="*/ 0 w 22"/>
                      <a:gd name="T3" fmla="*/ 82 h 82"/>
                      <a:gd name="T4" fmla="*/ 22 w 22"/>
                      <a:gd name="T5" fmla="*/ 81 h 82"/>
                      <a:gd name="T6" fmla="*/ 22 w 22"/>
                      <a:gd name="T7" fmla="*/ 0 h 82"/>
                      <a:gd name="T8" fmla="*/ 0 w 22"/>
                      <a:gd name="T9" fmla="*/ 1 h 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82">
                        <a:moveTo>
                          <a:pt x="0" y="1"/>
                        </a:moveTo>
                        <a:lnTo>
                          <a:pt x="0" y="82"/>
                        </a:lnTo>
                        <a:lnTo>
                          <a:pt x="22" y="81"/>
                        </a:lnTo>
                        <a:lnTo>
                          <a:pt x="22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  <p:grpSp>
              <p:nvGrpSpPr>
                <p:cNvPr id="171188" name="Group 180"/>
                <p:cNvGrpSpPr>
                  <a:grpSpLocks/>
                </p:cNvGrpSpPr>
                <p:nvPr/>
              </p:nvGrpSpPr>
              <p:grpSpPr bwMode="auto">
                <a:xfrm>
                  <a:off x="4686" y="1710"/>
                  <a:ext cx="22" cy="20"/>
                  <a:chOff x="4686" y="1710"/>
                  <a:chExt cx="22" cy="20"/>
                </a:xfrm>
              </p:grpSpPr>
              <p:sp>
                <p:nvSpPr>
                  <p:cNvPr id="171189" name="Freeform 181"/>
                  <p:cNvSpPr>
                    <a:spLocks/>
                  </p:cNvSpPr>
                  <p:nvPr/>
                </p:nvSpPr>
                <p:spPr bwMode="auto">
                  <a:xfrm>
                    <a:off x="4686" y="1710"/>
                    <a:ext cx="5" cy="20"/>
                  </a:xfrm>
                  <a:custGeom>
                    <a:avLst/>
                    <a:gdLst>
                      <a:gd name="T0" fmla="*/ 0 w 23"/>
                      <a:gd name="T1" fmla="*/ 1 h 83"/>
                      <a:gd name="T2" fmla="*/ 0 w 23"/>
                      <a:gd name="T3" fmla="*/ 83 h 83"/>
                      <a:gd name="T4" fmla="*/ 23 w 23"/>
                      <a:gd name="T5" fmla="*/ 81 h 83"/>
                      <a:gd name="T6" fmla="*/ 23 w 23"/>
                      <a:gd name="T7" fmla="*/ 0 h 83"/>
                      <a:gd name="T8" fmla="*/ 0 w 23"/>
                      <a:gd name="T9" fmla="*/ 1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83">
                        <a:moveTo>
                          <a:pt x="0" y="1"/>
                        </a:moveTo>
                        <a:lnTo>
                          <a:pt x="0" y="83"/>
                        </a:lnTo>
                        <a:lnTo>
                          <a:pt x="23" y="81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190" name="Freeform 182"/>
                  <p:cNvSpPr>
                    <a:spLocks/>
                  </p:cNvSpPr>
                  <p:nvPr/>
                </p:nvSpPr>
                <p:spPr bwMode="auto">
                  <a:xfrm>
                    <a:off x="4691" y="1710"/>
                    <a:ext cx="6" cy="20"/>
                  </a:xfrm>
                  <a:custGeom>
                    <a:avLst/>
                    <a:gdLst>
                      <a:gd name="T0" fmla="*/ 0 w 22"/>
                      <a:gd name="T1" fmla="*/ 1 h 83"/>
                      <a:gd name="T2" fmla="*/ 0 w 22"/>
                      <a:gd name="T3" fmla="*/ 83 h 83"/>
                      <a:gd name="T4" fmla="*/ 22 w 22"/>
                      <a:gd name="T5" fmla="*/ 81 h 83"/>
                      <a:gd name="T6" fmla="*/ 22 w 22"/>
                      <a:gd name="T7" fmla="*/ 0 h 83"/>
                      <a:gd name="T8" fmla="*/ 0 w 22"/>
                      <a:gd name="T9" fmla="*/ 1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83">
                        <a:moveTo>
                          <a:pt x="0" y="1"/>
                        </a:moveTo>
                        <a:lnTo>
                          <a:pt x="0" y="83"/>
                        </a:lnTo>
                        <a:lnTo>
                          <a:pt x="22" y="81"/>
                        </a:lnTo>
                        <a:lnTo>
                          <a:pt x="22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191" name="Freeform 183"/>
                  <p:cNvSpPr>
                    <a:spLocks/>
                  </p:cNvSpPr>
                  <p:nvPr/>
                </p:nvSpPr>
                <p:spPr bwMode="auto">
                  <a:xfrm>
                    <a:off x="4697" y="1710"/>
                    <a:ext cx="5" cy="20"/>
                  </a:xfrm>
                  <a:custGeom>
                    <a:avLst/>
                    <a:gdLst>
                      <a:gd name="T0" fmla="*/ 0 w 22"/>
                      <a:gd name="T1" fmla="*/ 1 h 83"/>
                      <a:gd name="T2" fmla="*/ 0 w 22"/>
                      <a:gd name="T3" fmla="*/ 83 h 83"/>
                      <a:gd name="T4" fmla="*/ 22 w 22"/>
                      <a:gd name="T5" fmla="*/ 81 h 83"/>
                      <a:gd name="T6" fmla="*/ 22 w 22"/>
                      <a:gd name="T7" fmla="*/ 0 h 83"/>
                      <a:gd name="T8" fmla="*/ 0 w 22"/>
                      <a:gd name="T9" fmla="*/ 1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83">
                        <a:moveTo>
                          <a:pt x="0" y="1"/>
                        </a:moveTo>
                        <a:lnTo>
                          <a:pt x="0" y="83"/>
                        </a:lnTo>
                        <a:lnTo>
                          <a:pt x="22" y="81"/>
                        </a:lnTo>
                        <a:lnTo>
                          <a:pt x="22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192" name="Freeform 184"/>
                  <p:cNvSpPr>
                    <a:spLocks/>
                  </p:cNvSpPr>
                  <p:nvPr/>
                </p:nvSpPr>
                <p:spPr bwMode="auto">
                  <a:xfrm>
                    <a:off x="4702" y="1710"/>
                    <a:ext cx="6" cy="20"/>
                  </a:xfrm>
                  <a:custGeom>
                    <a:avLst/>
                    <a:gdLst>
                      <a:gd name="T0" fmla="*/ 0 w 23"/>
                      <a:gd name="T1" fmla="*/ 1 h 83"/>
                      <a:gd name="T2" fmla="*/ 0 w 23"/>
                      <a:gd name="T3" fmla="*/ 83 h 83"/>
                      <a:gd name="T4" fmla="*/ 23 w 23"/>
                      <a:gd name="T5" fmla="*/ 81 h 83"/>
                      <a:gd name="T6" fmla="*/ 23 w 23"/>
                      <a:gd name="T7" fmla="*/ 0 h 83"/>
                      <a:gd name="T8" fmla="*/ 0 w 23"/>
                      <a:gd name="T9" fmla="*/ 1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83">
                        <a:moveTo>
                          <a:pt x="0" y="1"/>
                        </a:moveTo>
                        <a:lnTo>
                          <a:pt x="0" y="83"/>
                        </a:lnTo>
                        <a:lnTo>
                          <a:pt x="23" y="81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</p:grpSp>
          <p:grpSp>
            <p:nvGrpSpPr>
              <p:cNvPr id="171193" name="Group 185"/>
              <p:cNvGrpSpPr>
                <a:grpSpLocks/>
              </p:cNvGrpSpPr>
              <p:nvPr/>
            </p:nvGrpSpPr>
            <p:grpSpPr bwMode="auto">
              <a:xfrm>
                <a:off x="4708" y="1709"/>
                <a:ext cx="22" cy="21"/>
                <a:chOff x="4708" y="1709"/>
                <a:chExt cx="22" cy="21"/>
              </a:xfrm>
            </p:grpSpPr>
            <p:sp>
              <p:nvSpPr>
                <p:cNvPr id="171194" name="Freeform 186"/>
                <p:cNvSpPr>
                  <a:spLocks/>
                </p:cNvSpPr>
                <p:nvPr/>
              </p:nvSpPr>
              <p:spPr bwMode="auto">
                <a:xfrm>
                  <a:off x="4708" y="1709"/>
                  <a:ext cx="6" cy="21"/>
                </a:xfrm>
                <a:custGeom>
                  <a:avLst/>
                  <a:gdLst>
                    <a:gd name="T0" fmla="*/ 0 w 22"/>
                    <a:gd name="T1" fmla="*/ 1 h 82"/>
                    <a:gd name="T2" fmla="*/ 0 w 22"/>
                    <a:gd name="T3" fmla="*/ 82 h 82"/>
                    <a:gd name="T4" fmla="*/ 22 w 22"/>
                    <a:gd name="T5" fmla="*/ 81 h 82"/>
                    <a:gd name="T6" fmla="*/ 22 w 22"/>
                    <a:gd name="T7" fmla="*/ 0 h 82"/>
                    <a:gd name="T8" fmla="*/ 0 w 22"/>
                    <a:gd name="T9" fmla="*/ 1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82">
                      <a:moveTo>
                        <a:pt x="0" y="1"/>
                      </a:moveTo>
                      <a:lnTo>
                        <a:pt x="0" y="82"/>
                      </a:lnTo>
                      <a:lnTo>
                        <a:pt x="22" y="81"/>
                      </a:lnTo>
                      <a:lnTo>
                        <a:pt x="22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195" name="Freeform 187"/>
                <p:cNvSpPr>
                  <a:spLocks/>
                </p:cNvSpPr>
                <p:nvPr/>
              </p:nvSpPr>
              <p:spPr bwMode="auto">
                <a:xfrm>
                  <a:off x="4713" y="1709"/>
                  <a:ext cx="6" cy="21"/>
                </a:xfrm>
                <a:custGeom>
                  <a:avLst/>
                  <a:gdLst>
                    <a:gd name="T0" fmla="*/ 0 w 23"/>
                    <a:gd name="T1" fmla="*/ 1 h 82"/>
                    <a:gd name="T2" fmla="*/ 0 w 23"/>
                    <a:gd name="T3" fmla="*/ 82 h 82"/>
                    <a:gd name="T4" fmla="*/ 23 w 23"/>
                    <a:gd name="T5" fmla="*/ 81 h 82"/>
                    <a:gd name="T6" fmla="*/ 23 w 23"/>
                    <a:gd name="T7" fmla="*/ 0 h 82"/>
                    <a:gd name="T8" fmla="*/ 0 w 23"/>
                    <a:gd name="T9" fmla="*/ 1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82">
                      <a:moveTo>
                        <a:pt x="0" y="1"/>
                      </a:moveTo>
                      <a:lnTo>
                        <a:pt x="0" y="82"/>
                      </a:lnTo>
                      <a:lnTo>
                        <a:pt x="23" y="81"/>
                      </a:lnTo>
                      <a:lnTo>
                        <a:pt x="23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196" name="Freeform 188"/>
                <p:cNvSpPr>
                  <a:spLocks/>
                </p:cNvSpPr>
                <p:nvPr/>
              </p:nvSpPr>
              <p:spPr bwMode="auto">
                <a:xfrm>
                  <a:off x="4719" y="1709"/>
                  <a:ext cx="5" cy="21"/>
                </a:xfrm>
                <a:custGeom>
                  <a:avLst/>
                  <a:gdLst>
                    <a:gd name="T0" fmla="*/ 0 w 22"/>
                    <a:gd name="T1" fmla="*/ 1 h 82"/>
                    <a:gd name="T2" fmla="*/ 0 w 22"/>
                    <a:gd name="T3" fmla="*/ 82 h 82"/>
                    <a:gd name="T4" fmla="*/ 22 w 22"/>
                    <a:gd name="T5" fmla="*/ 81 h 82"/>
                    <a:gd name="T6" fmla="*/ 22 w 22"/>
                    <a:gd name="T7" fmla="*/ 0 h 82"/>
                    <a:gd name="T8" fmla="*/ 0 w 22"/>
                    <a:gd name="T9" fmla="*/ 1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82">
                      <a:moveTo>
                        <a:pt x="0" y="1"/>
                      </a:moveTo>
                      <a:lnTo>
                        <a:pt x="0" y="82"/>
                      </a:lnTo>
                      <a:lnTo>
                        <a:pt x="22" y="81"/>
                      </a:lnTo>
                      <a:lnTo>
                        <a:pt x="22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197" name="Freeform 189"/>
                <p:cNvSpPr>
                  <a:spLocks/>
                </p:cNvSpPr>
                <p:nvPr/>
              </p:nvSpPr>
              <p:spPr bwMode="auto">
                <a:xfrm>
                  <a:off x="4724" y="1709"/>
                  <a:ext cx="6" cy="21"/>
                </a:xfrm>
                <a:custGeom>
                  <a:avLst/>
                  <a:gdLst>
                    <a:gd name="T0" fmla="*/ 0 w 22"/>
                    <a:gd name="T1" fmla="*/ 1 h 82"/>
                    <a:gd name="T2" fmla="*/ 0 w 22"/>
                    <a:gd name="T3" fmla="*/ 82 h 82"/>
                    <a:gd name="T4" fmla="*/ 22 w 22"/>
                    <a:gd name="T5" fmla="*/ 81 h 82"/>
                    <a:gd name="T6" fmla="*/ 22 w 22"/>
                    <a:gd name="T7" fmla="*/ 0 h 82"/>
                    <a:gd name="T8" fmla="*/ 0 w 22"/>
                    <a:gd name="T9" fmla="*/ 1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82">
                      <a:moveTo>
                        <a:pt x="0" y="1"/>
                      </a:moveTo>
                      <a:lnTo>
                        <a:pt x="0" y="82"/>
                      </a:lnTo>
                      <a:lnTo>
                        <a:pt x="22" y="81"/>
                      </a:lnTo>
                      <a:lnTo>
                        <a:pt x="22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</p:grpSp>
          <p:sp>
            <p:nvSpPr>
              <p:cNvPr id="171198" name="Freeform 190"/>
              <p:cNvSpPr>
                <a:spLocks/>
              </p:cNvSpPr>
              <p:nvPr/>
            </p:nvSpPr>
            <p:spPr bwMode="auto">
              <a:xfrm>
                <a:off x="4731" y="1709"/>
                <a:ext cx="5" cy="21"/>
              </a:xfrm>
              <a:custGeom>
                <a:avLst/>
                <a:gdLst>
                  <a:gd name="T0" fmla="*/ 0 w 23"/>
                  <a:gd name="T1" fmla="*/ 1 h 82"/>
                  <a:gd name="T2" fmla="*/ 0 w 23"/>
                  <a:gd name="T3" fmla="*/ 82 h 82"/>
                  <a:gd name="T4" fmla="*/ 23 w 23"/>
                  <a:gd name="T5" fmla="*/ 81 h 82"/>
                  <a:gd name="T6" fmla="*/ 23 w 23"/>
                  <a:gd name="T7" fmla="*/ 0 h 82"/>
                  <a:gd name="T8" fmla="*/ 0 w 23"/>
                  <a:gd name="T9" fmla="*/ 1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82">
                    <a:moveTo>
                      <a:pt x="0" y="1"/>
                    </a:moveTo>
                    <a:lnTo>
                      <a:pt x="0" y="82"/>
                    </a:lnTo>
                    <a:lnTo>
                      <a:pt x="23" y="81"/>
                    </a:lnTo>
                    <a:lnTo>
                      <a:pt x="23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0A0A0"/>
              </a:solidFill>
              <a:ln w="4763">
                <a:solidFill>
                  <a:srgbClr val="20202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</p:grpSp>
        <p:grpSp>
          <p:nvGrpSpPr>
            <p:cNvPr id="171199" name="Group 191"/>
            <p:cNvGrpSpPr>
              <a:grpSpLocks/>
            </p:cNvGrpSpPr>
            <p:nvPr/>
          </p:nvGrpSpPr>
          <p:grpSpPr bwMode="auto">
            <a:xfrm>
              <a:off x="4573" y="1731"/>
              <a:ext cx="164" cy="207"/>
              <a:chOff x="4573" y="1731"/>
              <a:chExt cx="164" cy="207"/>
            </a:xfrm>
          </p:grpSpPr>
          <p:sp>
            <p:nvSpPr>
              <p:cNvPr id="171200" name="Rectangle 192"/>
              <p:cNvSpPr>
                <a:spLocks noChangeArrowheads="1"/>
              </p:cNvSpPr>
              <p:nvPr/>
            </p:nvSpPr>
            <p:spPr bwMode="auto">
              <a:xfrm>
                <a:off x="4573" y="1731"/>
                <a:ext cx="164" cy="207"/>
              </a:xfrm>
              <a:prstGeom prst="rect">
                <a:avLst/>
              </a:prstGeom>
              <a:solidFill>
                <a:srgbClr val="E0E0E0"/>
              </a:solidFill>
              <a:ln w="4763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1201" name="Rectangle 193"/>
              <p:cNvSpPr>
                <a:spLocks noChangeArrowheads="1"/>
              </p:cNvSpPr>
              <p:nvPr/>
            </p:nvSpPr>
            <p:spPr bwMode="auto">
              <a:xfrm>
                <a:off x="4592" y="1753"/>
                <a:ext cx="34" cy="3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</p:grpSp>
        <p:grpSp>
          <p:nvGrpSpPr>
            <p:cNvPr id="171202" name="Group 194"/>
            <p:cNvGrpSpPr>
              <a:grpSpLocks/>
            </p:cNvGrpSpPr>
            <p:nvPr/>
          </p:nvGrpSpPr>
          <p:grpSpPr bwMode="auto">
            <a:xfrm>
              <a:off x="4574" y="1605"/>
              <a:ext cx="164" cy="102"/>
              <a:chOff x="4574" y="1605"/>
              <a:chExt cx="164" cy="102"/>
            </a:xfrm>
          </p:grpSpPr>
          <p:sp>
            <p:nvSpPr>
              <p:cNvPr id="171203" name="Rectangle 195"/>
              <p:cNvSpPr>
                <a:spLocks noChangeArrowheads="1"/>
              </p:cNvSpPr>
              <p:nvPr/>
            </p:nvSpPr>
            <p:spPr bwMode="auto">
              <a:xfrm>
                <a:off x="4574" y="1605"/>
                <a:ext cx="162" cy="102"/>
              </a:xfrm>
              <a:prstGeom prst="rect">
                <a:avLst/>
              </a:prstGeom>
              <a:solidFill>
                <a:srgbClr val="E0E0E0"/>
              </a:solidFill>
              <a:ln w="4763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1204" name="Line 196"/>
              <p:cNvSpPr>
                <a:spLocks noChangeShapeType="1"/>
              </p:cNvSpPr>
              <p:nvPr/>
            </p:nvSpPr>
            <p:spPr bwMode="auto">
              <a:xfrm>
                <a:off x="4576" y="1655"/>
                <a:ext cx="162" cy="1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</p:grpSp>
        <p:grpSp>
          <p:nvGrpSpPr>
            <p:cNvPr id="171205" name="Group 197"/>
            <p:cNvGrpSpPr>
              <a:grpSpLocks/>
            </p:cNvGrpSpPr>
            <p:nvPr/>
          </p:nvGrpSpPr>
          <p:grpSpPr bwMode="auto">
            <a:xfrm>
              <a:off x="4570" y="1938"/>
              <a:ext cx="171" cy="122"/>
              <a:chOff x="4570" y="1938"/>
              <a:chExt cx="171" cy="122"/>
            </a:xfrm>
          </p:grpSpPr>
          <p:grpSp>
            <p:nvGrpSpPr>
              <p:cNvPr id="171206" name="Group 198"/>
              <p:cNvGrpSpPr>
                <a:grpSpLocks/>
              </p:cNvGrpSpPr>
              <p:nvPr/>
            </p:nvGrpSpPr>
            <p:grpSpPr bwMode="auto">
              <a:xfrm>
                <a:off x="4575" y="2040"/>
                <a:ext cx="160" cy="20"/>
                <a:chOff x="4575" y="2040"/>
                <a:chExt cx="160" cy="20"/>
              </a:xfrm>
            </p:grpSpPr>
            <p:sp>
              <p:nvSpPr>
                <p:cNvPr id="171207" name="Freeform 199"/>
                <p:cNvSpPr>
                  <a:spLocks/>
                </p:cNvSpPr>
                <p:nvPr/>
              </p:nvSpPr>
              <p:spPr bwMode="auto">
                <a:xfrm>
                  <a:off x="4575" y="2040"/>
                  <a:ext cx="5" cy="19"/>
                </a:xfrm>
                <a:custGeom>
                  <a:avLst/>
                  <a:gdLst>
                    <a:gd name="T0" fmla="*/ 0 w 20"/>
                    <a:gd name="T1" fmla="*/ 1 h 77"/>
                    <a:gd name="T2" fmla="*/ 0 w 20"/>
                    <a:gd name="T3" fmla="*/ 77 h 77"/>
                    <a:gd name="T4" fmla="*/ 20 w 20"/>
                    <a:gd name="T5" fmla="*/ 76 h 77"/>
                    <a:gd name="T6" fmla="*/ 20 w 20"/>
                    <a:gd name="T7" fmla="*/ 0 h 77"/>
                    <a:gd name="T8" fmla="*/ 0 w 20"/>
                    <a:gd name="T9" fmla="*/ 1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" h="77">
                      <a:moveTo>
                        <a:pt x="0" y="1"/>
                      </a:moveTo>
                      <a:lnTo>
                        <a:pt x="0" y="77"/>
                      </a:lnTo>
                      <a:lnTo>
                        <a:pt x="20" y="76"/>
                      </a:lnTo>
                      <a:lnTo>
                        <a:pt x="2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208" name="Freeform 200"/>
                <p:cNvSpPr>
                  <a:spLocks/>
                </p:cNvSpPr>
                <p:nvPr/>
              </p:nvSpPr>
              <p:spPr bwMode="auto">
                <a:xfrm>
                  <a:off x="4580" y="2040"/>
                  <a:ext cx="6" cy="19"/>
                </a:xfrm>
                <a:custGeom>
                  <a:avLst/>
                  <a:gdLst>
                    <a:gd name="T0" fmla="*/ 0 w 23"/>
                    <a:gd name="T1" fmla="*/ 1 h 77"/>
                    <a:gd name="T2" fmla="*/ 0 w 23"/>
                    <a:gd name="T3" fmla="*/ 77 h 77"/>
                    <a:gd name="T4" fmla="*/ 23 w 23"/>
                    <a:gd name="T5" fmla="*/ 76 h 77"/>
                    <a:gd name="T6" fmla="*/ 23 w 23"/>
                    <a:gd name="T7" fmla="*/ 0 h 77"/>
                    <a:gd name="T8" fmla="*/ 0 w 23"/>
                    <a:gd name="T9" fmla="*/ 1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77">
                      <a:moveTo>
                        <a:pt x="0" y="1"/>
                      </a:moveTo>
                      <a:lnTo>
                        <a:pt x="0" y="77"/>
                      </a:lnTo>
                      <a:lnTo>
                        <a:pt x="23" y="76"/>
                      </a:lnTo>
                      <a:lnTo>
                        <a:pt x="23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209" name="Freeform 201"/>
                <p:cNvSpPr>
                  <a:spLocks/>
                </p:cNvSpPr>
                <p:nvPr/>
              </p:nvSpPr>
              <p:spPr bwMode="auto">
                <a:xfrm>
                  <a:off x="4586" y="2040"/>
                  <a:ext cx="5" cy="19"/>
                </a:xfrm>
                <a:custGeom>
                  <a:avLst/>
                  <a:gdLst>
                    <a:gd name="T0" fmla="*/ 0 w 23"/>
                    <a:gd name="T1" fmla="*/ 1 h 77"/>
                    <a:gd name="T2" fmla="*/ 0 w 23"/>
                    <a:gd name="T3" fmla="*/ 77 h 77"/>
                    <a:gd name="T4" fmla="*/ 23 w 23"/>
                    <a:gd name="T5" fmla="*/ 76 h 77"/>
                    <a:gd name="T6" fmla="*/ 23 w 23"/>
                    <a:gd name="T7" fmla="*/ 0 h 77"/>
                    <a:gd name="T8" fmla="*/ 0 w 23"/>
                    <a:gd name="T9" fmla="*/ 1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77">
                      <a:moveTo>
                        <a:pt x="0" y="1"/>
                      </a:moveTo>
                      <a:lnTo>
                        <a:pt x="0" y="77"/>
                      </a:lnTo>
                      <a:lnTo>
                        <a:pt x="23" y="76"/>
                      </a:lnTo>
                      <a:lnTo>
                        <a:pt x="23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210" name="Freeform 202"/>
                <p:cNvSpPr>
                  <a:spLocks/>
                </p:cNvSpPr>
                <p:nvPr/>
              </p:nvSpPr>
              <p:spPr bwMode="auto">
                <a:xfrm>
                  <a:off x="4591" y="2040"/>
                  <a:ext cx="6" cy="19"/>
                </a:xfrm>
                <a:custGeom>
                  <a:avLst/>
                  <a:gdLst>
                    <a:gd name="T0" fmla="*/ 0 w 22"/>
                    <a:gd name="T1" fmla="*/ 1 h 77"/>
                    <a:gd name="T2" fmla="*/ 0 w 22"/>
                    <a:gd name="T3" fmla="*/ 77 h 77"/>
                    <a:gd name="T4" fmla="*/ 22 w 22"/>
                    <a:gd name="T5" fmla="*/ 76 h 77"/>
                    <a:gd name="T6" fmla="*/ 22 w 22"/>
                    <a:gd name="T7" fmla="*/ 0 h 77"/>
                    <a:gd name="T8" fmla="*/ 0 w 22"/>
                    <a:gd name="T9" fmla="*/ 1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77">
                      <a:moveTo>
                        <a:pt x="0" y="1"/>
                      </a:moveTo>
                      <a:lnTo>
                        <a:pt x="0" y="77"/>
                      </a:lnTo>
                      <a:lnTo>
                        <a:pt x="22" y="76"/>
                      </a:lnTo>
                      <a:lnTo>
                        <a:pt x="22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grpSp>
              <p:nvGrpSpPr>
                <p:cNvPr id="171211" name="Group 203"/>
                <p:cNvGrpSpPr>
                  <a:grpSpLocks/>
                </p:cNvGrpSpPr>
                <p:nvPr/>
              </p:nvGrpSpPr>
              <p:grpSpPr bwMode="auto">
                <a:xfrm>
                  <a:off x="4597" y="2040"/>
                  <a:ext cx="22" cy="20"/>
                  <a:chOff x="4597" y="2040"/>
                  <a:chExt cx="22" cy="20"/>
                </a:xfrm>
              </p:grpSpPr>
              <p:sp>
                <p:nvSpPr>
                  <p:cNvPr id="171212" name="Freeform 204"/>
                  <p:cNvSpPr>
                    <a:spLocks/>
                  </p:cNvSpPr>
                  <p:nvPr/>
                </p:nvSpPr>
                <p:spPr bwMode="auto">
                  <a:xfrm>
                    <a:off x="4597" y="2040"/>
                    <a:ext cx="5" cy="20"/>
                  </a:xfrm>
                  <a:custGeom>
                    <a:avLst/>
                    <a:gdLst>
                      <a:gd name="T0" fmla="*/ 0 w 20"/>
                      <a:gd name="T1" fmla="*/ 1 h 77"/>
                      <a:gd name="T2" fmla="*/ 0 w 20"/>
                      <a:gd name="T3" fmla="*/ 77 h 77"/>
                      <a:gd name="T4" fmla="*/ 20 w 20"/>
                      <a:gd name="T5" fmla="*/ 76 h 77"/>
                      <a:gd name="T6" fmla="*/ 20 w 20"/>
                      <a:gd name="T7" fmla="*/ 0 h 77"/>
                      <a:gd name="T8" fmla="*/ 0 w 20"/>
                      <a:gd name="T9" fmla="*/ 1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0" h="77">
                        <a:moveTo>
                          <a:pt x="0" y="1"/>
                        </a:moveTo>
                        <a:lnTo>
                          <a:pt x="0" y="77"/>
                        </a:lnTo>
                        <a:lnTo>
                          <a:pt x="20" y="76"/>
                        </a:lnTo>
                        <a:lnTo>
                          <a:pt x="20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213" name="Freeform 205"/>
                  <p:cNvSpPr>
                    <a:spLocks/>
                  </p:cNvSpPr>
                  <p:nvPr/>
                </p:nvSpPr>
                <p:spPr bwMode="auto">
                  <a:xfrm>
                    <a:off x="4602" y="2040"/>
                    <a:ext cx="6" cy="20"/>
                  </a:xfrm>
                  <a:custGeom>
                    <a:avLst/>
                    <a:gdLst>
                      <a:gd name="T0" fmla="*/ 0 w 22"/>
                      <a:gd name="T1" fmla="*/ 1 h 77"/>
                      <a:gd name="T2" fmla="*/ 0 w 22"/>
                      <a:gd name="T3" fmla="*/ 77 h 77"/>
                      <a:gd name="T4" fmla="*/ 22 w 22"/>
                      <a:gd name="T5" fmla="*/ 76 h 77"/>
                      <a:gd name="T6" fmla="*/ 22 w 22"/>
                      <a:gd name="T7" fmla="*/ 0 h 77"/>
                      <a:gd name="T8" fmla="*/ 0 w 22"/>
                      <a:gd name="T9" fmla="*/ 1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77">
                        <a:moveTo>
                          <a:pt x="0" y="1"/>
                        </a:moveTo>
                        <a:lnTo>
                          <a:pt x="0" y="77"/>
                        </a:lnTo>
                        <a:lnTo>
                          <a:pt x="22" y="76"/>
                        </a:lnTo>
                        <a:lnTo>
                          <a:pt x="22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214" name="Freeform 206"/>
                  <p:cNvSpPr>
                    <a:spLocks/>
                  </p:cNvSpPr>
                  <p:nvPr/>
                </p:nvSpPr>
                <p:spPr bwMode="auto">
                  <a:xfrm>
                    <a:off x="4608" y="2040"/>
                    <a:ext cx="6" cy="20"/>
                  </a:xfrm>
                  <a:custGeom>
                    <a:avLst/>
                    <a:gdLst>
                      <a:gd name="T0" fmla="*/ 0 w 23"/>
                      <a:gd name="T1" fmla="*/ 1 h 77"/>
                      <a:gd name="T2" fmla="*/ 0 w 23"/>
                      <a:gd name="T3" fmla="*/ 77 h 77"/>
                      <a:gd name="T4" fmla="*/ 23 w 23"/>
                      <a:gd name="T5" fmla="*/ 76 h 77"/>
                      <a:gd name="T6" fmla="*/ 23 w 23"/>
                      <a:gd name="T7" fmla="*/ 0 h 77"/>
                      <a:gd name="T8" fmla="*/ 0 w 23"/>
                      <a:gd name="T9" fmla="*/ 1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77">
                        <a:moveTo>
                          <a:pt x="0" y="1"/>
                        </a:moveTo>
                        <a:lnTo>
                          <a:pt x="0" y="77"/>
                        </a:lnTo>
                        <a:lnTo>
                          <a:pt x="23" y="76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215" name="Freeform 207"/>
                  <p:cNvSpPr>
                    <a:spLocks/>
                  </p:cNvSpPr>
                  <p:nvPr/>
                </p:nvSpPr>
                <p:spPr bwMode="auto">
                  <a:xfrm>
                    <a:off x="4614" y="2040"/>
                    <a:ext cx="5" cy="20"/>
                  </a:xfrm>
                  <a:custGeom>
                    <a:avLst/>
                    <a:gdLst>
                      <a:gd name="T0" fmla="*/ 0 w 22"/>
                      <a:gd name="T1" fmla="*/ 1 h 77"/>
                      <a:gd name="T2" fmla="*/ 0 w 22"/>
                      <a:gd name="T3" fmla="*/ 77 h 77"/>
                      <a:gd name="T4" fmla="*/ 22 w 22"/>
                      <a:gd name="T5" fmla="*/ 76 h 77"/>
                      <a:gd name="T6" fmla="*/ 22 w 22"/>
                      <a:gd name="T7" fmla="*/ 0 h 77"/>
                      <a:gd name="T8" fmla="*/ 0 w 22"/>
                      <a:gd name="T9" fmla="*/ 1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77">
                        <a:moveTo>
                          <a:pt x="0" y="1"/>
                        </a:moveTo>
                        <a:lnTo>
                          <a:pt x="0" y="77"/>
                        </a:lnTo>
                        <a:lnTo>
                          <a:pt x="22" y="76"/>
                        </a:lnTo>
                        <a:lnTo>
                          <a:pt x="22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  <p:grpSp>
              <p:nvGrpSpPr>
                <p:cNvPr id="171216" name="Group 208"/>
                <p:cNvGrpSpPr>
                  <a:grpSpLocks/>
                </p:cNvGrpSpPr>
                <p:nvPr/>
              </p:nvGrpSpPr>
              <p:grpSpPr bwMode="auto">
                <a:xfrm>
                  <a:off x="4619" y="2040"/>
                  <a:ext cx="44" cy="20"/>
                  <a:chOff x="4619" y="2040"/>
                  <a:chExt cx="44" cy="20"/>
                </a:xfrm>
              </p:grpSpPr>
              <p:grpSp>
                <p:nvGrpSpPr>
                  <p:cNvPr id="171217" name="Group 209"/>
                  <p:cNvGrpSpPr>
                    <a:grpSpLocks/>
                  </p:cNvGrpSpPr>
                  <p:nvPr/>
                </p:nvGrpSpPr>
                <p:grpSpPr bwMode="auto">
                  <a:xfrm>
                    <a:off x="4619" y="2040"/>
                    <a:ext cx="22" cy="19"/>
                    <a:chOff x="4619" y="2040"/>
                    <a:chExt cx="22" cy="19"/>
                  </a:xfrm>
                </p:grpSpPr>
                <p:sp>
                  <p:nvSpPr>
                    <p:cNvPr id="171218" name="Freeform 210"/>
                    <p:cNvSpPr>
                      <a:spLocks/>
                    </p:cNvSpPr>
                    <p:nvPr/>
                  </p:nvSpPr>
                  <p:spPr bwMode="auto">
                    <a:xfrm>
                      <a:off x="4619" y="2040"/>
                      <a:ext cx="5" cy="19"/>
                    </a:xfrm>
                    <a:custGeom>
                      <a:avLst/>
                      <a:gdLst>
                        <a:gd name="T0" fmla="*/ 0 w 21"/>
                        <a:gd name="T1" fmla="*/ 1 h 77"/>
                        <a:gd name="T2" fmla="*/ 0 w 21"/>
                        <a:gd name="T3" fmla="*/ 77 h 77"/>
                        <a:gd name="T4" fmla="*/ 21 w 21"/>
                        <a:gd name="T5" fmla="*/ 76 h 77"/>
                        <a:gd name="T6" fmla="*/ 21 w 21"/>
                        <a:gd name="T7" fmla="*/ 0 h 77"/>
                        <a:gd name="T8" fmla="*/ 0 w 21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1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1" y="76"/>
                          </a:lnTo>
                          <a:lnTo>
                            <a:pt x="21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219" name="Freeform 211"/>
                    <p:cNvSpPr>
                      <a:spLocks/>
                    </p:cNvSpPr>
                    <p:nvPr/>
                  </p:nvSpPr>
                  <p:spPr bwMode="auto">
                    <a:xfrm>
                      <a:off x="4624" y="2040"/>
                      <a:ext cx="6" cy="19"/>
                    </a:xfrm>
                    <a:custGeom>
                      <a:avLst/>
                      <a:gdLst>
                        <a:gd name="T0" fmla="*/ 0 w 23"/>
                        <a:gd name="T1" fmla="*/ 1 h 77"/>
                        <a:gd name="T2" fmla="*/ 0 w 23"/>
                        <a:gd name="T3" fmla="*/ 77 h 77"/>
                        <a:gd name="T4" fmla="*/ 23 w 23"/>
                        <a:gd name="T5" fmla="*/ 76 h 77"/>
                        <a:gd name="T6" fmla="*/ 23 w 23"/>
                        <a:gd name="T7" fmla="*/ 0 h 77"/>
                        <a:gd name="T8" fmla="*/ 0 w 23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220" name="Freeform 212"/>
                    <p:cNvSpPr>
                      <a:spLocks/>
                    </p:cNvSpPr>
                    <p:nvPr/>
                  </p:nvSpPr>
                  <p:spPr bwMode="auto">
                    <a:xfrm>
                      <a:off x="4630" y="2040"/>
                      <a:ext cx="5" cy="19"/>
                    </a:xfrm>
                    <a:custGeom>
                      <a:avLst/>
                      <a:gdLst>
                        <a:gd name="T0" fmla="*/ 0 w 23"/>
                        <a:gd name="T1" fmla="*/ 1 h 77"/>
                        <a:gd name="T2" fmla="*/ 0 w 23"/>
                        <a:gd name="T3" fmla="*/ 77 h 77"/>
                        <a:gd name="T4" fmla="*/ 23 w 23"/>
                        <a:gd name="T5" fmla="*/ 76 h 77"/>
                        <a:gd name="T6" fmla="*/ 23 w 23"/>
                        <a:gd name="T7" fmla="*/ 0 h 77"/>
                        <a:gd name="T8" fmla="*/ 0 w 23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221" name="Freeform 213"/>
                    <p:cNvSpPr>
                      <a:spLocks/>
                    </p:cNvSpPr>
                    <p:nvPr/>
                  </p:nvSpPr>
                  <p:spPr bwMode="auto">
                    <a:xfrm>
                      <a:off x="4635" y="2040"/>
                      <a:ext cx="6" cy="19"/>
                    </a:xfrm>
                    <a:custGeom>
                      <a:avLst/>
                      <a:gdLst>
                        <a:gd name="T0" fmla="*/ 0 w 21"/>
                        <a:gd name="T1" fmla="*/ 1 h 77"/>
                        <a:gd name="T2" fmla="*/ 0 w 21"/>
                        <a:gd name="T3" fmla="*/ 77 h 77"/>
                        <a:gd name="T4" fmla="*/ 21 w 21"/>
                        <a:gd name="T5" fmla="*/ 76 h 77"/>
                        <a:gd name="T6" fmla="*/ 21 w 21"/>
                        <a:gd name="T7" fmla="*/ 0 h 77"/>
                        <a:gd name="T8" fmla="*/ 0 w 21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1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1" y="76"/>
                          </a:lnTo>
                          <a:lnTo>
                            <a:pt x="21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</p:grpSp>
              <p:grpSp>
                <p:nvGrpSpPr>
                  <p:cNvPr id="171222" name="Group 214"/>
                  <p:cNvGrpSpPr>
                    <a:grpSpLocks/>
                  </p:cNvGrpSpPr>
                  <p:nvPr/>
                </p:nvGrpSpPr>
                <p:grpSpPr bwMode="auto">
                  <a:xfrm>
                    <a:off x="4641" y="2040"/>
                    <a:ext cx="22" cy="20"/>
                    <a:chOff x="4641" y="2040"/>
                    <a:chExt cx="22" cy="20"/>
                  </a:xfrm>
                </p:grpSpPr>
                <p:sp>
                  <p:nvSpPr>
                    <p:cNvPr id="171223" name="Freeform 215"/>
                    <p:cNvSpPr>
                      <a:spLocks/>
                    </p:cNvSpPr>
                    <p:nvPr/>
                  </p:nvSpPr>
                  <p:spPr bwMode="auto">
                    <a:xfrm>
                      <a:off x="4641" y="2040"/>
                      <a:ext cx="5" cy="20"/>
                    </a:xfrm>
                    <a:custGeom>
                      <a:avLst/>
                      <a:gdLst>
                        <a:gd name="T0" fmla="*/ 0 w 22"/>
                        <a:gd name="T1" fmla="*/ 1 h 77"/>
                        <a:gd name="T2" fmla="*/ 0 w 22"/>
                        <a:gd name="T3" fmla="*/ 77 h 77"/>
                        <a:gd name="T4" fmla="*/ 22 w 22"/>
                        <a:gd name="T5" fmla="*/ 76 h 77"/>
                        <a:gd name="T6" fmla="*/ 22 w 22"/>
                        <a:gd name="T7" fmla="*/ 0 h 77"/>
                        <a:gd name="T8" fmla="*/ 0 w 22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224" name="Freeform 216"/>
                    <p:cNvSpPr>
                      <a:spLocks/>
                    </p:cNvSpPr>
                    <p:nvPr/>
                  </p:nvSpPr>
                  <p:spPr bwMode="auto">
                    <a:xfrm>
                      <a:off x="4646" y="2040"/>
                      <a:ext cx="6" cy="20"/>
                    </a:xfrm>
                    <a:custGeom>
                      <a:avLst/>
                      <a:gdLst>
                        <a:gd name="T0" fmla="*/ 0 w 22"/>
                        <a:gd name="T1" fmla="*/ 1 h 77"/>
                        <a:gd name="T2" fmla="*/ 0 w 22"/>
                        <a:gd name="T3" fmla="*/ 77 h 77"/>
                        <a:gd name="T4" fmla="*/ 22 w 22"/>
                        <a:gd name="T5" fmla="*/ 76 h 77"/>
                        <a:gd name="T6" fmla="*/ 22 w 22"/>
                        <a:gd name="T7" fmla="*/ 0 h 77"/>
                        <a:gd name="T8" fmla="*/ 0 w 22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225" name="Freeform 217"/>
                    <p:cNvSpPr>
                      <a:spLocks/>
                    </p:cNvSpPr>
                    <p:nvPr/>
                  </p:nvSpPr>
                  <p:spPr bwMode="auto">
                    <a:xfrm>
                      <a:off x="4652" y="2040"/>
                      <a:ext cx="6" cy="20"/>
                    </a:xfrm>
                    <a:custGeom>
                      <a:avLst/>
                      <a:gdLst>
                        <a:gd name="T0" fmla="*/ 0 w 23"/>
                        <a:gd name="T1" fmla="*/ 1 h 77"/>
                        <a:gd name="T2" fmla="*/ 0 w 23"/>
                        <a:gd name="T3" fmla="*/ 77 h 77"/>
                        <a:gd name="T4" fmla="*/ 23 w 23"/>
                        <a:gd name="T5" fmla="*/ 76 h 77"/>
                        <a:gd name="T6" fmla="*/ 23 w 23"/>
                        <a:gd name="T7" fmla="*/ 0 h 77"/>
                        <a:gd name="T8" fmla="*/ 0 w 23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226" name="Freeform 218"/>
                    <p:cNvSpPr>
                      <a:spLocks/>
                    </p:cNvSpPr>
                    <p:nvPr/>
                  </p:nvSpPr>
                  <p:spPr bwMode="auto">
                    <a:xfrm>
                      <a:off x="4658" y="2040"/>
                      <a:ext cx="5" cy="20"/>
                    </a:xfrm>
                    <a:custGeom>
                      <a:avLst/>
                      <a:gdLst>
                        <a:gd name="T0" fmla="*/ 0 w 22"/>
                        <a:gd name="T1" fmla="*/ 1 h 77"/>
                        <a:gd name="T2" fmla="*/ 0 w 22"/>
                        <a:gd name="T3" fmla="*/ 77 h 77"/>
                        <a:gd name="T4" fmla="*/ 22 w 22"/>
                        <a:gd name="T5" fmla="*/ 76 h 77"/>
                        <a:gd name="T6" fmla="*/ 22 w 22"/>
                        <a:gd name="T7" fmla="*/ 0 h 77"/>
                        <a:gd name="T8" fmla="*/ 0 w 22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</p:grpSp>
            </p:grpSp>
            <p:grpSp>
              <p:nvGrpSpPr>
                <p:cNvPr id="171227" name="Group 219"/>
                <p:cNvGrpSpPr>
                  <a:grpSpLocks/>
                </p:cNvGrpSpPr>
                <p:nvPr/>
              </p:nvGrpSpPr>
              <p:grpSpPr bwMode="auto">
                <a:xfrm>
                  <a:off x="4663" y="2040"/>
                  <a:ext cx="44" cy="20"/>
                  <a:chOff x="4663" y="2040"/>
                  <a:chExt cx="44" cy="20"/>
                </a:xfrm>
              </p:grpSpPr>
              <p:grpSp>
                <p:nvGrpSpPr>
                  <p:cNvPr id="171228" name="Group 220"/>
                  <p:cNvGrpSpPr>
                    <a:grpSpLocks/>
                  </p:cNvGrpSpPr>
                  <p:nvPr/>
                </p:nvGrpSpPr>
                <p:grpSpPr bwMode="auto">
                  <a:xfrm>
                    <a:off x="4663" y="2040"/>
                    <a:ext cx="22" cy="19"/>
                    <a:chOff x="4663" y="2040"/>
                    <a:chExt cx="22" cy="19"/>
                  </a:xfrm>
                </p:grpSpPr>
                <p:sp>
                  <p:nvSpPr>
                    <p:cNvPr id="171229" name="Freeform 221"/>
                    <p:cNvSpPr>
                      <a:spLocks/>
                    </p:cNvSpPr>
                    <p:nvPr/>
                  </p:nvSpPr>
                  <p:spPr bwMode="auto">
                    <a:xfrm>
                      <a:off x="4663" y="2040"/>
                      <a:ext cx="5" cy="19"/>
                    </a:xfrm>
                    <a:custGeom>
                      <a:avLst/>
                      <a:gdLst>
                        <a:gd name="T0" fmla="*/ 0 w 21"/>
                        <a:gd name="T1" fmla="*/ 1 h 77"/>
                        <a:gd name="T2" fmla="*/ 0 w 21"/>
                        <a:gd name="T3" fmla="*/ 77 h 77"/>
                        <a:gd name="T4" fmla="*/ 21 w 21"/>
                        <a:gd name="T5" fmla="*/ 76 h 77"/>
                        <a:gd name="T6" fmla="*/ 21 w 21"/>
                        <a:gd name="T7" fmla="*/ 0 h 77"/>
                        <a:gd name="T8" fmla="*/ 0 w 21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1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1" y="76"/>
                          </a:lnTo>
                          <a:lnTo>
                            <a:pt x="21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230" name="Freeform 222"/>
                    <p:cNvSpPr>
                      <a:spLocks/>
                    </p:cNvSpPr>
                    <p:nvPr/>
                  </p:nvSpPr>
                  <p:spPr bwMode="auto">
                    <a:xfrm>
                      <a:off x="4668" y="2040"/>
                      <a:ext cx="6" cy="19"/>
                    </a:xfrm>
                    <a:custGeom>
                      <a:avLst/>
                      <a:gdLst>
                        <a:gd name="T0" fmla="*/ 0 w 23"/>
                        <a:gd name="T1" fmla="*/ 1 h 77"/>
                        <a:gd name="T2" fmla="*/ 0 w 23"/>
                        <a:gd name="T3" fmla="*/ 77 h 77"/>
                        <a:gd name="T4" fmla="*/ 23 w 23"/>
                        <a:gd name="T5" fmla="*/ 76 h 77"/>
                        <a:gd name="T6" fmla="*/ 23 w 23"/>
                        <a:gd name="T7" fmla="*/ 0 h 77"/>
                        <a:gd name="T8" fmla="*/ 0 w 23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231" name="Freeform 223"/>
                    <p:cNvSpPr>
                      <a:spLocks/>
                    </p:cNvSpPr>
                    <p:nvPr/>
                  </p:nvSpPr>
                  <p:spPr bwMode="auto">
                    <a:xfrm>
                      <a:off x="4674" y="2040"/>
                      <a:ext cx="5" cy="19"/>
                    </a:xfrm>
                    <a:custGeom>
                      <a:avLst/>
                      <a:gdLst>
                        <a:gd name="T0" fmla="*/ 0 w 21"/>
                        <a:gd name="T1" fmla="*/ 1 h 77"/>
                        <a:gd name="T2" fmla="*/ 0 w 21"/>
                        <a:gd name="T3" fmla="*/ 77 h 77"/>
                        <a:gd name="T4" fmla="*/ 21 w 21"/>
                        <a:gd name="T5" fmla="*/ 76 h 77"/>
                        <a:gd name="T6" fmla="*/ 21 w 21"/>
                        <a:gd name="T7" fmla="*/ 0 h 77"/>
                        <a:gd name="T8" fmla="*/ 0 w 21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1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1" y="76"/>
                          </a:lnTo>
                          <a:lnTo>
                            <a:pt x="21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232" name="Freeform 224"/>
                    <p:cNvSpPr>
                      <a:spLocks/>
                    </p:cNvSpPr>
                    <p:nvPr/>
                  </p:nvSpPr>
                  <p:spPr bwMode="auto">
                    <a:xfrm>
                      <a:off x="4679" y="2040"/>
                      <a:ext cx="6" cy="19"/>
                    </a:xfrm>
                    <a:custGeom>
                      <a:avLst/>
                      <a:gdLst>
                        <a:gd name="T0" fmla="*/ 0 w 23"/>
                        <a:gd name="T1" fmla="*/ 1 h 77"/>
                        <a:gd name="T2" fmla="*/ 0 w 23"/>
                        <a:gd name="T3" fmla="*/ 77 h 77"/>
                        <a:gd name="T4" fmla="*/ 23 w 23"/>
                        <a:gd name="T5" fmla="*/ 76 h 77"/>
                        <a:gd name="T6" fmla="*/ 23 w 23"/>
                        <a:gd name="T7" fmla="*/ 0 h 77"/>
                        <a:gd name="T8" fmla="*/ 0 w 23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</p:grpSp>
              <p:grpSp>
                <p:nvGrpSpPr>
                  <p:cNvPr id="171233" name="Group 225"/>
                  <p:cNvGrpSpPr>
                    <a:grpSpLocks/>
                  </p:cNvGrpSpPr>
                  <p:nvPr/>
                </p:nvGrpSpPr>
                <p:grpSpPr bwMode="auto">
                  <a:xfrm>
                    <a:off x="4685" y="2040"/>
                    <a:ext cx="22" cy="20"/>
                    <a:chOff x="4685" y="2040"/>
                    <a:chExt cx="22" cy="20"/>
                  </a:xfrm>
                </p:grpSpPr>
                <p:sp>
                  <p:nvSpPr>
                    <p:cNvPr id="171234" name="Freeform 226"/>
                    <p:cNvSpPr>
                      <a:spLocks/>
                    </p:cNvSpPr>
                    <p:nvPr/>
                  </p:nvSpPr>
                  <p:spPr bwMode="auto">
                    <a:xfrm>
                      <a:off x="4685" y="2040"/>
                      <a:ext cx="5" cy="20"/>
                    </a:xfrm>
                    <a:custGeom>
                      <a:avLst/>
                      <a:gdLst>
                        <a:gd name="T0" fmla="*/ 0 w 22"/>
                        <a:gd name="T1" fmla="*/ 1 h 77"/>
                        <a:gd name="T2" fmla="*/ 0 w 22"/>
                        <a:gd name="T3" fmla="*/ 77 h 77"/>
                        <a:gd name="T4" fmla="*/ 22 w 22"/>
                        <a:gd name="T5" fmla="*/ 76 h 77"/>
                        <a:gd name="T6" fmla="*/ 22 w 22"/>
                        <a:gd name="T7" fmla="*/ 0 h 77"/>
                        <a:gd name="T8" fmla="*/ 0 w 22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235" name="Freeform 227"/>
                    <p:cNvSpPr>
                      <a:spLocks/>
                    </p:cNvSpPr>
                    <p:nvPr/>
                  </p:nvSpPr>
                  <p:spPr bwMode="auto">
                    <a:xfrm>
                      <a:off x="4690" y="2040"/>
                      <a:ext cx="6" cy="20"/>
                    </a:xfrm>
                    <a:custGeom>
                      <a:avLst/>
                      <a:gdLst>
                        <a:gd name="T0" fmla="*/ 0 w 23"/>
                        <a:gd name="T1" fmla="*/ 1 h 77"/>
                        <a:gd name="T2" fmla="*/ 0 w 23"/>
                        <a:gd name="T3" fmla="*/ 77 h 77"/>
                        <a:gd name="T4" fmla="*/ 23 w 23"/>
                        <a:gd name="T5" fmla="*/ 76 h 77"/>
                        <a:gd name="T6" fmla="*/ 23 w 23"/>
                        <a:gd name="T7" fmla="*/ 0 h 77"/>
                        <a:gd name="T8" fmla="*/ 0 w 23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236" name="Freeform 228"/>
                    <p:cNvSpPr>
                      <a:spLocks/>
                    </p:cNvSpPr>
                    <p:nvPr/>
                  </p:nvSpPr>
                  <p:spPr bwMode="auto">
                    <a:xfrm>
                      <a:off x="4696" y="2040"/>
                      <a:ext cx="5" cy="20"/>
                    </a:xfrm>
                    <a:custGeom>
                      <a:avLst/>
                      <a:gdLst>
                        <a:gd name="T0" fmla="*/ 0 w 21"/>
                        <a:gd name="T1" fmla="*/ 1 h 77"/>
                        <a:gd name="T2" fmla="*/ 0 w 21"/>
                        <a:gd name="T3" fmla="*/ 77 h 77"/>
                        <a:gd name="T4" fmla="*/ 21 w 21"/>
                        <a:gd name="T5" fmla="*/ 76 h 77"/>
                        <a:gd name="T6" fmla="*/ 21 w 21"/>
                        <a:gd name="T7" fmla="*/ 0 h 77"/>
                        <a:gd name="T8" fmla="*/ 0 w 21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1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1" y="76"/>
                          </a:lnTo>
                          <a:lnTo>
                            <a:pt x="21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237" name="Freeform 229"/>
                    <p:cNvSpPr>
                      <a:spLocks/>
                    </p:cNvSpPr>
                    <p:nvPr/>
                  </p:nvSpPr>
                  <p:spPr bwMode="auto">
                    <a:xfrm>
                      <a:off x="4701" y="2040"/>
                      <a:ext cx="6" cy="20"/>
                    </a:xfrm>
                    <a:custGeom>
                      <a:avLst/>
                      <a:gdLst>
                        <a:gd name="T0" fmla="*/ 0 w 23"/>
                        <a:gd name="T1" fmla="*/ 1 h 77"/>
                        <a:gd name="T2" fmla="*/ 0 w 23"/>
                        <a:gd name="T3" fmla="*/ 77 h 77"/>
                        <a:gd name="T4" fmla="*/ 23 w 23"/>
                        <a:gd name="T5" fmla="*/ 76 h 77"/>
                        <a:gd name="T6" fmla="*/ 23 w 23"/>
                        <a:gd name="T7" fmla="*/ 0 h 77"/>
                        <a:gd name="T8" fmla="*/ 0 w 23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</p:grpSp>
            </p:grpSp>
            <p:grpSp>
              <p:nvGrpSpPr>
                <p:cNvPr id="171238" name="Group 230"/>
                <p:cNvGrpSpPr>
                  <a:grpSpLocks/>
                </p:cNvGrpSpPr>
                <p:nvPr/>
              </p:nvGrpSpPr>
              <p:grpSpPr bwMode="auto">
                <a:xfrm>
                  <a:off x="4707" y="2040"/>
                  <a:ext cx="22" cy="19"/>
                  <a:chOff x="4707" y="2040"/>
                  <a:chExt cx="22" cy="19"/>
                </a:xfrm>
              </p:grpSpPr>
              <p:sp>
                <p:nvSpPr>
                  <p:cNvPr id="171239" name="Freeform 231"/>
                  <p:cNvSpPr>
                    <a:spLocks/>
                  </p:cNvSpPr>
                  <p:nvPr/>
                </p:nvSpPr>
                <p:spPr bwMode="auto">
                  <a:xfrm>
                    <a:off x="4707" y="2040"/>
                    <a:ext cx="5" cy="19"/>
                  </a:xfrm>
                  <a:custGeom>
                    <a:avLst/>
                    <a:gdLst>
                      <a:gd name="T0" fmla="*/ 0 w 21"/>
                      <a:gd name="T1" fmla="*/ 1 h 77"/>
                      <a:gd name="T2" fmla="*/ 0 w 21"/>
                      <a:gd name="T3" fmla="*/ 77 h 77"/>
                      <a:gd name="T4" fmla="*/ 21 w 21"/>
                      <a:gd name="T5" fmla="*/ 76 h 77"/>
                      <a:gd name="T6" fmla="*/ 21 w 21"/>
                      <a:gd name="T7" fmla="*/ 0 h 77"/>
                      <a:gd name="T8" fmla="*/ 0 w 21"/>
                      <a:gd name="T9" fmla="*/ 1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1" h="77">
                        <a:moveTo>
                          <a:pt x="0" y="1"/>
                        </a:moveTo>
                        <a:lnTo>
                          <a:pt x="0" y="77"/>
                        </a:lnTo>
                        <a:lnTo>
                          <a:pt x="21" y="76"/>
                        </a:lnTo>
                        <a:lnTo>
                          <a:pt x="21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240" name="Freeform 232"/>
                  <p:cNvSpPr>
                    <a:spLocks/>
                  </p:cNvSpPr>
                  <p:nvPr/>
                </p:nvSpPr>
                <p:spPr bwMode="auto">
                  <a:xfrm>
                    <a:off x="4712" y="2040"/>
                    <a:ext cx="5" cy="19"/>
                  </a:xfrm>
                  <a:custGeom>
                    <a:avLst/>
                    <a:gdLst>
                      <a:gd name="T0" fmla="*/ 0 w 22"/>
                      <a:gd name="T1" fmla="*/ 1 h 77"/>
                      <a:gd name="T2" fmla="*/ 0 w 22"/>
                      <a:gd name="T3" fmla="*/ 77 h 77"/>
                      <a:gd name="T4" fmla="*/ 22 w 22"/>
                      <a:gd name="T5" fmla="*/ 76 h 77"/>
                      <a:gd name="T6" fmla="*/ 22 w 22"/>
                      <a:gd name="T7" fmla="*/ 0 h 77"/>
                      <a:gd name="T8" fmla="*/ 0 w 22"/>
                      <a:gd name="T9" fmla="*/ 1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77">
                        <a:moveTo>
                          <a:pt x="0" y="1"/>
                        </a:moveTo>
                        <a:lnTo>
                          <a:pt x="0" y="77"/>
                        </a:lnTo>
                        <a:lnTo>
                          <a:pt x="22" y="76"/>
                        </a:lnTo>
                        <a:lnTo>
                          <a:pt x="22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241" name="Freeform 233"/>
                  <p:cNvSpPr>
                    <a:spLocks/>
                  </p:cNvSpPr>
                  <p:nvPr/>
                </p:nvSpPr>
                <p:spPr bwMode="auto">
                  <a:xfrm>
                    <a:off x="4717" y="2040"/>
                    <a:ext cx="6" cy="19"/>
                  </a:xfrm>
                  <a:custGeom>
                    <a:avLst/>
                    <a:gdLst>
                      <a:gd name="T0" fmla="*/ 0 w 22"/>
                      <a:gd name="T1" fmla="*/ 1 h 77"/>
                      <a:gd name="T2" fmla="*/ 0 w 22"/>
                      <a:gd name="T3" fmla="*/ 77 h 77"/>
                      <a:gd name="T4" fmla="*/ 22 w 22"/>
                      <a:gd name="T5" fmla="*/ 76 h 77"/>
                      <a:gd name="T6" fmla="*/ 22 w 22"/>
                      <a:gd name="T7" fmla="*/ 0 h 77"/>
                      <a:gd name="T8" fmla="*/ 0 w 22"/>
                      <a:gd name="T9" fmla="*/ 1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77">
                        <a:moveTo>
                          <a:pt x="0" y="1"/>
                        </a:moveTo>
                        <a:lnTo>
                          <a:pt x="0" y="77"/>
                        </a:lnTo>
                        <a:lnTo>
                          <a:pt x="22" y="76"/>
                        </a:lnTo>
                        <a:lnTo>
                          <a:pt x="22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242" name="Freeform 234"/>
                  <p:cNvSpPr>
                    <a:spLocks/>
                  </p:cNvSpPr>
                  <p:nvPr/>
                </p:nvSpPr>
                <p:spPr bwMode="auto">
                  <a:xfrm>
                    <a:off x="4723" y="2040"/>
                    <a:ext cx="6" cy="19"/>
                  </a:xfrm>
                  <a:custGeom>
                    <a:avLst/>
                    <a:gdLst>
                      <a:gd name="T0" fmla="*/ 0 w 23"/>
                      <a:gd name="T1" fmla="*/ 1 h 77"/>
                      <a:gd name="T2" fmla="*/ 0 w 23"/>
                      <a:gd name="T3" fmla="*/ 77 h 77"/>
                      <a:gd name="T4" fmla="*/ 23 w 23"/>
                      <a:gd name="T5" fmla="*/ 76 h 77"/>
                      <a:gd name="T6" fmla="*/ 23 w 23"/>
                      <a:gd name="T7" fmla="*/ 0 h 77"/>
                      <a:gd name="T8" fmla="*/ 0 w 23"/>
                      <a:gd name="T9" fmla="*/ 1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77">
                        <a:moveTo>
                          <a:pt x="0" y="1"/>
                        </a:moveTo>
                        <a:lnTo>
                          <a:pt x="0" y="77"/>
                        </a:lnTo>
                        <a:lnTo>
                          <a:pt x="23" y="76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  <p:sp>
              <p:nvSpPr>
                <p:cNvPr id="171243" name="Freeform 235"/>
                <p:cNvSpPr>
                  <a:spLocks/>
                </p:cNvSpPr>
                <p:nvPr/>
              </p:nvSpPr>
              <p:spPr bwMode="auto">
                <a:xfrm>
                  <a:off x="4729" y="2040"/>
                  <a:ext cx="6" cy="19"/>
                </a:xfrm>
                <a:custGeom>
                  <a:avLst/>
                  <a:gdLst>
                    <a:gd name="T0" fmla="*/ 0 w 21"/>
                    <a:gd name="T1" fmla="*/ 1 h 77"/>
                    <a:gd name="T2" fmla="*/ 0 w 21"/>
                    <a:gd name="T3" fmla="*/ 77 h 77"/>
                    <a:gd name="T4" fmla="*/ 21 w 21"/>
                    <a:gd name="T5" fmla="*/ 76 h 77"/>
                    <a:gd name="T6" fmla="*/ 21 w 21"/>
                    <a:gd name="T7" fmla="*/ 0 h 77"/>
                    <a:gd name="T8" fmla="*/ 0 w 21"/>
                    <a:gd name="T9" fmla="*/ 1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" h="77">
                      <a:moveTo>
                        <a:pt x="0" y="1"/>
                      </a:moveTo>
                      <a:lnTo>
                        <a:pt x="0" y="77"/>
                      </a:lnTo>
                      <a:lnTo>
                        <a:pt x="21" y="76"/>
                      </a:lnTo>
                      <a:lnTo>
                        <a:pt x="21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</p:grpSp>
          <p:grpSp>
            <p:nvGrpSpPr>
              <p:cNvPr id="171244" name="Group 236"/>
              <p:cNvGrpSpPr>
                <a:grpSpLocks/>
              </p:cNvGrpSpPr>
              <p:nvPr/>
            </p:nvGrpSpPr>
            <p:grpSpPr bwMode="auto">
              <a:xfrm>
                <a:off x="4570" y="1938"/>
                <a:ext cx="171" cy="102"/>
                <a:chOff x="4570" y="1938"/>
                <a:chExt cx="171" cy="102"/>
              </a:xfrm>
            </p:grpSpPr>
            <p:sp>
              <p:nvSpPr>
                <p:cNvPr id="171245" name="Freeform 237"/>
                <p:cNvSpPr>
                  <a:spLocks/>
                </p:cNvSpPr>
                <p:nvPr/>
              </p:nvSpPr>
              <p:spPr bwMode="auto">
                <a:xfrm>
                  <a:off x="4571" y="1949"/>
                  <a:ext cx="169" cy="9"/>
                </a:xfrm>
                <a:custGeom>
                  <a:avLst/>
                  <a:gdLst>
                    <a:gd name="T0" fmla="*/ 0 w 678"/>
                    <a:gd name="T1" fmla="*/ 17 h 38"/>
                    <a:gd name="T2" fmla="*/ 10 w 678"/>
                    <a:gd name="T3" fmla="*/ 38 h 38"/>
                    <a:gd name="T4" fmla="*/ 665 w 678"/>
                    <a:gd name="T5" fmla="*/ 38 h 38"/>
                    <a:gd name="T6" fmla="*/ 678 w 678"/>
                    <a:gd name="T7" fmla="*/ 17 h 38"/>
                    <a:gd name="T8" fmla="*/ 665 w 678"/>
                    <a:gd name="T9" fmla="*/ 0 h 38"/>
                    <a:gd name="T10" fmla="*/ 8 w 678"/>
                    <a:gd name="T11" fmla="*/ 0 h 38"/>
                    <a:gd name="T12" fmla="*/ 0 w 678"/>
                    <a:gd name="T13" fmla="*/ 17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8" h="38">
                      <a:moveTo>
                        <a:pt x="0" y="17"/>
                      </a:moveTo>
                      <a:lnTo>
                        <a:pt x="10" y="38"/>
                      </a:lnTo>
                      <a:lnTo>
                        <a:pt x="665" y="38"/>
                      </a:lnTo>
                      <a:lnTo>
                        <a:pt x="678" y="17"/>
                      </a:lnTo>
                      <a:lnTo>
                        <a:pt x="665" y="0"/>
                      </a:lnTo>
                      <a:lnTo>
                        <a:pt x="8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246" name="Freeform 238"/>
                <p:cNvSpPr>
                  <a:spLocks/>
                </p:cNvSpPr>
                <p:nvPr/>
              </p:nvSpPr>
              <p:spPr bwMode="auto">
                <a:xfrm>
                  <a:off x="4571" y="1972"/>
                  <a:ext cx="170" cy="10"/>
                </a:xfrm>
                <a:custGeom>
                  <a:avLst/>
                  <a:gdLst>
                    <a:gd name="T0" fmla="*/ 0 w 678"/>
                    <a:gd name="T1" fmla="*/ 19 h 39"/>
                    <a:gd name="T2" fmla="*/ 11 w 678"/>
                    <a:gd name="T3" fmla="*/ 39 h 39"/>
                    <a:gd name="T4" fmla="*/ 665 w 678"/>
                    <a:gd name="T5" fmla="*/ 39 h 39"/>
                    <a:gd name="T6" fmla="*/ 678 w 678"/>
                    <a:gd name="T7" fmla="*/ 19 h 39"/>
                    <a:gd name="T8" fmla="*/ 665 w 678"/>
                    <a:gd name="T9" fmla="*/ 0 h 39"/>
                    <a:gd name="T10" fmla="*/ 8 w 678"/>
                    <a:gd name="T11" fmla="*/ 0 h 39"/>
                    <a:gd name="T12" fmla="*/ 0 w 678"/>
                    <a:gd name="T13" fmla="*/ 19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8" h="39">
                      <a:moveTo>
                        <a:pt x="0" y="19"/>
                      </a:moveTo>
                      <a:lnTo>
                        <a:pt x="11" y="39"/>
                      </a:lnTo>
                      <a:lnTo>
                        <a:pt x="665" y="39"/>
                      </a:lnTo>
                      <a:lnTo>
                        <a:pt x="678" y="19"/>
                      </a:lnTo>
                      <a:lnTo>
                        <a:pt x="665" y="0"/>
                      </a:lnTo>
                      <a:lnTo>
                        <a:pt x="8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247" name="Freeform 239"/>
                <p:cNvSpPr>
                  <a:spLocks/>
                </p:cNvSpPr>
                <p:nvPr/>
              </p:nvSpPr>
              <p:spPr bwMode="auto">
                <a:xfrm>
                  <a:off x="4571" y="1995"/>
                  <a:ext cx="169" cy="10"/>
                </a:xfrm>
                <a:custGeom>
                  <a:avLst/>
                  <a:gdLst>
                    <a:gd name="T0" fmla="*/ 0 w 678"/>
                    <a:gd name="T1" fmla="*/ 20 h 39"/>
                    <a:gd name="T2" fmla="*/ 10 w 678"/>
                    <a:gd name="T3" fmla="*/ 39 h 39"/>
                    <a:gd name="T4" fmla="*/ 665 w 678"/>
                    <a:gd name="T5" fmla="*/ 39 h 39"/>
                    <a:gd name="T6" fmla="*/ 678 w 678"/>
                    <a:gd name="T7" fmla="*/ 20 h 39"/>
                    <a:gd name="T8" fmla="*/ 665 w 678"/>
                    <a:gd name="T9" fmla="*/ 0 h 39"/>
                    <a:gd name="T10" fmla="*/ 8 w 678"/>
                    <a:gd name="T11" fmla="*/ 0 h 39"/>
                    <a:gd name="T12" fmla="*/ 0 w 678"/>
                    <a:gd name="T13" fmla="*/ 20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8" h="39">
                      <a:moveTo>
                        <a:pt x="0" y="20"/>
                      </a:moveTo>
                      <a:lnTo>
                        <a:pt x="10" y="39"/>
                      </a:lnTo>
                      <a:lnTo>
                        <a:pt x="665" y="39"/>
                      </a:lnTo>
                      <a:lnTo>
                        <a:pt x="678" y="20"/>
                      </a:lnTo>
                      <a:lnTo>
                        <a:pt x="665" y="0"/>
                      </a:lnTo>
                      <a:lnTo>
                        <a:pt x="8" y="0"/>
                      </a:lnTo>
                      <a:lnTo>
                        <a:pt x="0" y="2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248" name="Freeform 240"/>
                <p:cNvSpPr>
                  <a:spLocks/>
                </p:cNvSpPr>
                <p:nvPr/>
              </p:nvSpPr>
              <p:spPr bwMode="auto">
                <a:xfrm>
                  <a:off x="4571" y="2019"/>
                  <a:ext cx="169" cy="9"/>
                </a:xfrm>
                <a:custGeom>
                  <a:avLst/>
                  <a:gdLst>
                    <a:gd name="T0" fmla="*/ 0 w 678"/>
                    <a:gd name="T1" fmla="*/ 19 h 38"/>
                    <a:gd name="T2" fmla="*/ 10 w 678"/>
                    <a:gd name="T3" fmla="*/ 38 h 38"/>
                    <a:gd name="T4" fmla="*/ 665 w 678"/>
                    <a:gd name="T5" fmla="*/ 38 h 38"/>
                    <a:gd name="T6" fmla="*/ 678 w 678"/>
                    <a:gd name="T7" fmla="*/ 19 h 38"/>
                    <a:gd name="T8" fmla="*/ 665 w 678"/>
                    <a:gd name="T9" fmla="*/ 0 h 38"/>
                    <a:gd name="T10" fmla="*/ 8 w 678"/>
                    <a:gd name="T11" fmla="*/ 0 h 38"/>
                    <a:gd name="T12" fmla="*/ 0 w 678"/>
                    <a:gd name="T13" fmla="*/ 19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8" h="38">
                      <a:moveTo>
                        <a:pt x="0" y="19"/>
                      </a:moveTo>
                      <a:lnTo>
                        <a:pt x="10" y="38"/>
                      </a:lnTo>
                      <a:lnTo>
                        <a:pt x="665" y="38"/>
                      </a:lnTo>
                      <a:lnTo>
                        <a:pt x="678" y="19"/>
                      </a:lnTo>
                      <a:lnTo>
                        <a:pt x="665" y="0"/>
                      </a:lnTo>
                      <a:lnTo>
                        <a:pt x="8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249" name="Freeform 241"/>
                <p:cNvSpPr>
                  <a:spLocks/>
                </p:cNvSpPr>
                <p:nvPr/>
              </p:nvSpPr>
              <p:spPr bwMode="auto">
                <a:xfrm>
                  <a:off x="4570" y="1953"/>
                  <a:ext cx="170" cy="5"/>
                </a:xfrm>
                <a:custGeom>
                  <a:avLst/>
                  <a:gdLst>
                    <a:gd name="T0" fmla="*/ 11 w 678"/>
                    <a:gd name="T1" fmla="*/ 19 h 19"/>
                    <a:gd name="T2" fmla="*/ 0 w 678"/>
                    <a:gd name="T3" fmla="*/ 0 h 19"/>
                    <a:gd name="T4" fmla="*/ 678 w 678"/>
                    <a:gd name="T5" fmla="*/ 0 h 19"/>
                    <a:gd name="T6" fmla="*/ 666 w 678"/>
                    <a:gd name="T7" fmla="*/ 19 h 19"/>
                    <a:gd name="T8" fmla="*/ 11 w 678"/>
                    <a:gd name="T9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8" h="19">
                      <a:moveTo>
                        <a:pt x="11" y="19"/>
                      </a:moveTo>
                      <a:lnTo>
                        <a:pt x="0" y="0"/>
                      </a:lnTo>
                      <a:lnTo>
                        <a:pt x="678" y="0"/>
                      </a:lnTo>
                      <a:lnTo>
                        <a:pt x="666" y="19"/>
                      </a:lnTo>
                      <a:lnTo>
                        <a:pt x="11" y="1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250" name="Freeform 242"/>
                <p:cNvSpPr>
                  <a:spLocks/>
                </p:cNvSpPr>
                <p:nvPr/>
              </p:nvSpPr>
              <p:spPr bwMode="auto">
                <a:xfrm>
                  <a:off x="4571" y="1977"/>
                  <a:ext cx="170" cy="5"/>
                </a:xfrm>
                <a:custGeom>
                  <a:avLst/>
                  <a:gdLst>
                    <a:gd name="T0" fmla="*/ 12 w 682"/>
                    <a:gd name="T1" fmla="*/ 20 h 20"/>
                    <a:gd name="T2" fmla="*/ 0 w 682"/>
                    <a:gd name="T3" fmla="*/ 0 h 20"/>
                    <a:gd name="T4" fmla="*/ 682 w 682"/>
                    <a:gd name="T5" fmla="*/ 0 h 20"/>
                    <a:gd name="T6" fmla="*/ 669 w 682"/>
                    <a:gd name="T7" fmla="*/ 20 h 20"/>
                    <a:gd name="T8" fmla="*/ 12 w 682"/>
                    <a:gd name="T9" fmla="*/ 2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82" h="20">
                      <a:moveTo>
                        <a:pt x="12" y="20"/>
                      </a:moveTo>
                      <a:lnTo>
                        <a:pt x="0" y="0"/>
                      </a:lnTo>
                      <a:lnTo>
                        <a:pt x="682" y="0"/>
                      </a:lnTo>
                      <a:lnTo>
                        <a:pt x="669" y="20"/>
                      </a:lnTo>
                      <a:lnTo>
                        <a:pt x="12" y="2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251" name="Freeform 243"/>
                <p:cNvSpPr>
                  <a:spLocks/>
                </p:cNvSpPr>
                <p:nvPr/>
              </p:nvSpPr>
              <p:spPr bwMode="auto">
                <a:xfrm>
                  <a:off x="4570" y="2001"/>
                  <a:ext cx="170" cy="4"/>
                </a:xfrm>
                <a:custGeom>
                  <a:avLst/>
                  <a:gdLst>
                    <a:gd name="T0" fmla="*/ 11 w 678"/>
                    <a:gd name="T1" fmla="*/ 18 h 18"/>
                    <a:gd name="T2" fmla="*/ 0 w 678"/>
                    <a:gd name="T3" fmla="*/ 0 h 18"/>
                    <a:gd name="T4" fmla="*/ 678 w 678"/>
                    <a:gd name="T5" fmla="*/ 0 h 18"/>
                    <a:gd name="T6" fmla="*/ 666 w 678"/>
                    <a:gd name="T7" fmla="*/ 18 h 18"/>
                    <a:gd name="T8" fmla="*/ 11 w 678"/>
                    <a:gd name="T9" fmla="*/ 18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8" h="18">
                      <a:moveTo>
                        <a:pt x="11" y="18"/>
                      </a:moveTo>
                      <a:lnTo>
                        <a:pt x="0" y="0"/>
                      </a:lnTo>
                      <a:lnTo>
                        <a:pt x="678" y="0"/>
                      </a:lnTo>
                      <a:lnTo>
                        <a:pt x="666" y="18"/>
                      </a:lnTo>
                      <a:lnTo>
                        <a:pt x="11" y="18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252" name="Freeform 244"/>
                <p:cNvSpPr>
                  <a:spLocks/>
                </p:cNvSpPr>
                <p:nvPr/>
              </p:nvSpPr>
              <p:spPr bwMode="auto">
                <a:xfrm>
                  <a:off x="4571" y="2024"/>
                  <a:ext cx="169" cy="4"/>
                </a:xfrm>
                <a:custGeom>
                  <a:avLst/>
                  <a:gdLst>
                    <a:gd name="T0" fmla="*/ 10 w 677"/>
                    <a:gd name="T1" fmla="*/ 18 h 18"/>
                    <a:gd name="T2" fmla="*/ 0 w 677"/>
                    <a:gd name="T3" fmla="*/ 0 h 18"/>
                    <a:gd name="T4" fmla="*/ 677 w 677"/>
                    <a:gd name="T5" fmla="*/ 0 h 18"/>
                    <a:gd name="T6" fmla="*/ 665 w 677"/>
                    <a:gd name="T7" fmla="*/ 18 h 18"/>
                    <a:gd name="T8" fmla="*/ 10 w 677"/>
                    <a:gd name="T9" fmla="*/ 18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7" h="18">
                      <a:moveTo>
                        <a:pt x="10" y="18"/>
                      </a:moveTo>
                      <a:lnTo>
                        <a:pt x="0" y="0"/>
                      </a:lnTo>
                      <a:lnTo>
                        <a:pt x="677" y="0"/>
                      </a:lnTo>
                      <a:lnTo>
                        <a:pt x="665" y="18"/>
                      </a:lnTo>
                      <a:lnTo>
                        <a:pt x="10" y="18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253" name="Freeform 245"/>
                <p:cNvSpPr>
                  <a:spLocks/>
                </p:cNvSpPr>
                <p:nvPr/>
              </p:nvSpPr>
              <p:spPr bwMode="auto">
                <a:xfrm>
                  <a:off x="4570" y="1938"/>
                  <a:ext cx="170" cy="4"/>
                </a:xfrm>
                <a:custGeom>
                  <a:avLst/>
                  <a:gdLst>
                    <a:gd name="T0" fmla="*/ 9 w 680"/>
                    <a:gd name="T1" fmla="*/ 0 h 17"/>
                    <a:gd name="T2" fmla="*/ 0 w 680"/>
                    <a:gd name="T3" fmla="*/ 17 h 17"/>
                    <a:gd name="T4" fmla="*/ 680 w 680"/>
                    <a:gd name="T5" fmla="*/ 17 h 17"/>
                    <a:gd name="T6" fmla="*/ 668 w 680"/>
                    <a:gd name="T7" fmla="*/ 0 h 17"/>
                    <a:gd name="T8" fmla="*/ 9 w 680"/>
                    <a:gd name="T9" fmla="*/ 0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80" h="17">
                      <a:moveTo>
                        <a:pt x="9" y="0"/>
                      </a:moveTo>
                      <a:lnTo>
                        <a:pt x="0" y="17"/>
                      </a:lnTo>
                      <a:lnTo>
                        <a:pt x="680" y="17"/>
                      </a:lnTo>
                      <a:lnTo>
                        <a:pt x="668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254" name="Freeform 246"/>
                <p:cNvSpPr>
                  <a:spLocks/>
                </p:cNvSpPr>
                <p:nvPr/>
              </p:nvSpPr>
              <p:spPr bwMode="auto">
                <a:xfrm>
                  <a:off x="4570" y="2035"/>
                  <a:ext cx="169" cy="5"/>
                </a:xfrm>
                <a:custGeom>
                  <a:avLst/>
                  <a:gdLst>
                    <a:gd name="T0" fmla="*/ 9 w 674"/>
                    <a:gd name="T1" fmla="*/ 17 h 17"/>
                    <a:gd name="T2" fmla="*/ 0 w 674"/>
                    <a:gd name="T3" fmla="*/ 0 h 17"/>
                    <a:gd name="T4" fmla="*/ 674 w 674"/>
                    <a:gd name="T5" fmla="*/ 0 h 17"/>
                    <a:gd name="T6" fmla="*/ 663 w 674"/>
                    <a:gd name="T7" fmla="*/ 17 h 17"/>
                    <a:gd name="T8" fmla="*/ 9 w 674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4" h="17">
                      <a:moveTo>
                        <a:pt x="9" y="17"/>
                      </a:moveTo>
                      <a:lnTo>
                        <a:pt x="0" y="0"/>
                      </a:lnTo>
                      <a:lnTo>
                        <a:pt x="674" y="0"/>
                      </a:lnTo>
                      <a:lnTo>
                        <a:pt x="663" y="17"/>
                      </a:lnTo>
                      <a:lnTo>
                        <a:pt x="9" y="17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255" name="Freeform 247"/>
                <p:cNvSpPr>
                  <a:spLocks/>
                </p:cNvSpPr>
                <p:nvPr/>
              </p:nvSpPr>
              <p:spPr bwMode="auto">
                <a:xfrm>
                  <a:off x="4571" y="1959"/>
                  <a:ext cx="169" cy="5"/>
                </a:xfrm>
                <a:custGeom>
                  <a:avLst/>
                  <a:gdLst>
                    <a:gd name="T0" fmla="*/ 9 w 676"/>
                    <a:gd name="T1" fmla="*/ 0 h 17"/>
                    <a:gd name="T2" fmla="*/ 0 w 676"/>
                    <a:gd name="T3" fmla="*/ 17 h 17"/>
                    <a:gd name="T4" fmla="*/ 676 w 676"/>
                    <a:gd name="T5" fmla="*/ 17 h 17"/>
                    <a:gd name="T6" fmla="*/ 664 w 676"/>
                    <a:gd name="T7" fmla="*/ 0 h 17"/>
                    <a:gd name="T8" fmla="*/ 9 w 676"/>
                    <a:gd name="T9" fmla="*/ 0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6" h="17">
                      <a:moveTo>
                        <a:pt x="9" y="0"/>
                      </a:moveTo>
                      <a:lnTo>
                        <a:pt x="0" y="17"/>
                      </a:lnTo>
                      <a:lnTo>
                        <a:pt x="676" y="17"/>
                      </a:lnTo>
                      <a:lnTo>
                        <a:pt x="664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256" name="Freeform 248"/>
                <p:cNvSpPr>
                  <a:spLocks/>
                </p:cNvSpPr>
                <p:nvPr/>
              </p:nvSpPr>
              <p:spPr bwMode="auto">
                <a:xfrm>
                  <a:off x="4572" y="1983"/>
                  <a:ext cx="169" cy="4"/>
                </a:xfrm>
                <a:custGeom>
                  <a:avLst/>
                  <a:gdLst>
                    <a:gd name="T0" fmla="*/ 9 w 675"/>
                    <a:gd name="T1" fmla="*/ 0 h 18"/>
                    <a:gd name="T2" fmla="*/ 0 w 675"/>
                    <a:gd name="T3" fmla="*/ 18 h 18"/>
                    <a:gd name="T4" fmla="*/ 675 w 675"/>
                    <a:gd name="T5" fmla="*/ 18 h 18"/>
                    <a:gd name="T6" fmla="*/ 664 w 675"/>
                    <a:gd name="T7" fmla="*/ 0 h 18"/>
                    <a:gd name="T8" fmla="*/ 9 w 675"/>
                    <a:gd name="T9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5" h="18">
                      <a:moveTo>
                        <a:pt x="9" y="0"/>
                      </a:moveTo>
                      <a:lnTo>
                        <a:pt x="0" y="18"/>
                      </a:lnTo>
                      <a:lnTo>
                        <a:pt x="675" y="18"/>
                      </a:lnTo>
                      <a:lnTo>
                        <a:pt x="664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257" name="Freeform 249"/>
                <p:cNvSpPr>
                  <a:spLocks/>
                </p:cNvSpPr>
                <p:nvPr/>
              </p:nvSpPr>
              <p:spPr bwMode="auto">
                <a:xfrm>
                  <a:off x="4570" y="2006"/>
                  <a:ext cx="170" cy="5"/>
                </a:xfrm>
                <a:custGeom>
                  <a:avLst/>
                  <a:gdLst>
                    <a:gd name="T0" fmla="*/ 11 w 678"/>
                    <a:gd name="T1" fmla="*/ 0 h 21"/>
                    <a:gd name="T2" fmla="*/ 0 w 678"/>
                    <a:gd name="T3" fmla="*/ 21 h 21"/>
                    <a:gd name="T4" fmla="*/ 678 w 678"/>
                    <a:gd name="T5" fmla="*/ 19 h 21"/>
                    <a:gd name="T6" fmla="*/ 666 w 678"/>
                    <a:gd name="T7" fmla="*/ 0 h 21"/>
                    <a:gd name="T8" fmla="*/ 11 w 678"/>
                    <a:gd name="T9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8" h="21">
                      <a:moveTo>
                        <a:pt x="11" y="0"/>
                      </a:moveTo>
                      <a:lnTo>
                        <a:pt x="0" y="21"/>
                      </a:lnTo>
                      <a:lnTo>
                        <a:pt x="678" y="19"/>
                      </a:lnTo>
                      <a:lnTo>
                        <a:pt x="666" y="0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258" name="Freeform 250"/>
                <p:cNvSpPr>
                  <a:spLocks/>
                </p:cNvSpPr>
                <p:nvPr/>
              </p:nvSpPr>
              <p:spPr bwMode="auto">
                <a:xfrm>
                  <a:off x="4570" y="2029"/>
                  <a:ext cx="169" cy="5"/>
                </a:xfrm>
                <a:custGeom>
                  <a:avLst/>
                  <a:gdLst>
                    <a:gd name="T0" fmla="*/ 9 w 674"/>
                    <a:gd name="T1" fmla="*/ 0 h 17"/>
                    <a:gd name="T2" fmla="*/ 0 w 674"/>
                    <a:gd name="T3" fmla="*/ 17 h 17"/>
                    <a:gd name="T4" fmla="*/ 674 w 674"/>
                    <a:gd name="T5" fmla="*/ 17 h 17"/>
                    <a:gd name="T6" fmla="*/ 664 w 674"/>
                    <a:gd name="T7" fmla="*/ 0 h 17"/>
                    <a:gd name="T8" fmla="*/ 9 w 674"/>
                    <a:gd name="T9" fmla="*/ 0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4" h="17">
                      <a:moveTo>
                        <a:pt x="9" y="0"/>
                      </a:moveTo>
                      <a:lnTo>
                        <a:pt x="0" y="17"/>
                      </a:lnTo>
                      <a:lnTo>
                        <a:pt x="674" y="17"/>
                      </a:lnTo>
                      <a:lnTo>
                        <a:pt x="664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259" name="Freeform 251"/>
                <p:cNvSpPr>
                  <a:spLocks/>
                </p:cNvSpPr>
                <p:nvPr/>
              </p:nvSpPr>
              <p:spPr bwMode="auto">
                <a:xfrm>
                  <a:off x="4572" y="1989"/>
                  <a:ext cx="168" cy="6"/>
                </a:xfrm>
                <a:custGeom>
                  <a:avLst/>
                  <a:gdLst>
                    <a:gd name="T0" fmla="*/ 9 w 674"/>
                    <a:gd name="T1" fmla="*/ 26 h 26"/>
                    <a:gd name="T2" fmla="*/ 0 w 674"/>
                    <a:gd name="T3" fmla="*/ 0 h 26"/>
                    <a:gd name="T4" fmla="*/ 674 w 674"/>
                    <a:gd name="T5" fmla="*/ 0 h 26"/>
                    <a:gd name="T6" fmla="*/ 662 w 674"/>
                    <a:gd name="T7" fmla="*/ 26 h 26"/>
                    <a:gd name="T8" fmla="*/ 9 w 674"/>
                    <a:gd name="T9" fmla="*/ 26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4" h="26">
                      <a:moveTo>
                        <a:pt x="9" y="26"/>
                      </a:moveTo>
                      <a:lnTo>
                        <a:pt x="0" y="0"/>
                      </a:lnTo>
                      <a:lnTo>
                        <a:pt x="674" y="0"/>
                      </a:lnTo>
                      <a:lnTo>
                        <a:pt x="662" y="26"/>
                      </a:lnTo>
                      <a:lnTo>
                        <a:pt x="9" y="26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260" name="Freeform 252"/>
                <p:cNvSpPr>
                  <a:spLocks/>
                </p:cNvSpPr>
                <p:nvPr/>
              </p:nvSpPr>
              <p:spPr bwMode="auto">
                <a:xfrm>
                  <a:off x="4570" y="2012"/>
                  <a:ext cx="170" cy="7"/>
                </a:xfrm>
                <a:custGeom>
                  <a:avLst/>
                  <a:gdLst>
                    <a:gd name="T0" fmla="*/ 9 w 678"/>
                    <a:gd name="T1" fmla="*/ 26 h 26"/>
                    <a:gd name="T2" fmla="*/ 0 w 678"/>
                    <a:gd name="T3" fmla="*/ 0 h 26"/>
                    <a:gd name="T4" fmla="*/ 678 w 678"/>
                    <a:gd name="T5" fmla="*/ 0 h 26"/>
                    <a:gd name="T6" fmla="*/ 665 w 678"/>
                    <a:gd name="T7" fmla="*/ 26 h 26"/>
                    <a:gd name="T8" fmla="*/ 9 w 678"/>
                    <a:gd name="T9" fmla="*/ 26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8" h="26">
                      <a:moveTo>
                        <a:pt x="9" y="26"/>
                      </a:moveTo>
                      <a:lnTo>
                        <a:pt x="0" y="0"/>
                      </a:lnTo>
                      <a:lnTo>
                        <a:pt x="678" y="0"/>
                      </a:lnTo>
                      <a:lnTo>
                        <a:pt x="665" y="26"/>
                      </a:lnTo>
                      <a:lnTo>
                        <a:pt x="9" y="26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261" name="Freeform 253"/>
                <p:cNvSpPr>
                  <a:spLocks/>
                </p:cNvSpPr>
                <p:nvPr/>
              </p:nvSpPr>
              <p:spPr bwMode="auto">
                <a:xfrm>
                  <a:off x="4571" y="1964"/>
                  <a:ext cx="169" cy="7"/>
                </a:xfrm>
                <a:custGeom>
                  <a:avLst/>
                  <a:gdLst>
                    <a:gd name="T0" fmla="*/ 7 w 674"/>
                    <a:gd name="T1" fmla="*/ 29 h 29"/>
                    <a:gd name="T2" fmla="*/ 0 w 674"/>
                    <a:gd name="T3" fmla="*/ 0 h 29"/>
                    <a:gd name="T4" fmla="*/ 674 w 674"/>
                    <a:gd name="T5" fmla="*/ 0 h 29"/>
                    <a:gd name="T6" fmla="*/ 663 w 674"/>
                    <a:gd name="T7" fmla="*/ 29 h 29"/>
                    <a:gd name="T8" fmla="*/ 7 w 674"/>
                    <a:gd name="T9" fmla="*/ 29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4" h="29">
                      <a:moveTo>
                        <a:pt x="7" y="29"/>
                      </a:moveTo>
                      <a:lnTo>
                        <a:pt x="0" y="0"/>
                      </a:lnTo>
                      <a:lnTo>
                        <a:pt x="674" y="0"/>
                      </a:lnTo>
                      <a:lnTo>
                        <a:pt x="663" y="29"/>
                      </a:lnTo>
                      <a:lnTo>
                        <a:pt x="7" y="29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262" name="Freeform 254"/>
                <p:cNvSpPr>
                  <a:spLocks/>
                </p:cNvSpPr>
                <p:nvPr/>
              </p:nvSpPr>
              <p:spPr bwMode="auto">
                <a:xfrm>
                  <a:off x="4571" y="1943"/>
                  <a:ext cx="168" cy="6"/>
                </a:xfrm>
                <a:custGeom>
                  <a:avLst/>
                  <a:gdLst>
                    <a:gd name="T0" fmla="*/ 8 w 672"/>
                    <a:gd name="T1" fmla="*/ 23 h 23"/>
                    <a:gd name="T2" fmla="*/ 0 w 672"/>
                    <a:gd name="T3" fmla="*/ 0 h 23"/>
                    <a:gd name="T4" fmla="*/ 672 w 672"/>
                    <a:gd name="T5" fmla="*/ 0 h 23"/>
                    <a:gd name="T6" fmla="*/ 663 w 672"/>
                    <a:gd name="T7" fmla="*/ 23 h 23"/>
                    <a:gd name="T8" fmla="*/ 8 w 672"/>
                    <a:gd name="T9" fmla="*/ 2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2" h="23">
                      <a:moveTo>
                        <a:pt x="8" y="23"/>
                      </a:moveTo>
                      <a:lnTo>
                        <a:pt x="0" y="0"/>
                      </a:lnTo>
                      <a:lnTo>
                        <a:pt x="672" y="0"/>
                      </a:lnTo>
                      <a:lnTo>
                        <a:pt x="663" y="23"/>
                      </a:lnTo>
                      <a:lnTo>
                        <a:pt x="8" y="23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</p:grpSp>
        </p:grpSp>
        <p:grpSp>
          <p:nvGrpSpPr>
            <p:cNvPr id="171263" name="Group 255"/>
            <p:cNvGrpSpPr>
              <a:grpSpLocks/>
            </p:cNvGrpSpPr>
            <p:nvPr/>
          </p:nvGrpSpPr>
          <p:grpSpPr bwMode="auto">
            <a:xfrm>
              <a:off x="4574" y="1502"/>
              <a:ext cx="163" cy="101"/>
              <a:chOff x="4574" y="1502"/>
              <a:chExt cx="163" cy="101"/>
            </a:xfrm>
          </p:grpSpPr>
          <p:grpSp>
            <p:nvGrpSpPr>
              <p:cNvPr id="171264" name="Group 256"/>
              <p:cNvGrpSpPr>
                <a:grpSpLocks/>
              </p:cNvGrpSpPr>
              <p:nvPr/>
            </p:nvGrpSpPr>
            <p:grpSpPr bwMode="auto">
              <a:xfrm>
                <a:off x="4574" y="1502"/>
                <a:ext cx="163" cy="101"/>
                <a:chOff x="4574" y="1502"/>
                <a:chExt cx="163" cy="101"/>
              </a:xfrm>
            </p:grpSpPr>
            <p:sp>
              <p:nvSpPr>
                <p:cNvPr id="171265" name="Rectangle 257"/>
                <p:cNvSpPr>
                  <a:spLocks noChangeArrowheads="1"/>
                </p:cNvSpPr>
                <p:nvPr/>
              </p:nvSpPr>
              <p:spPr bwMode="auto">
                <a:xfrm>
                  <a:off x="4574" y="1502"/>
                  <a:ext cx="162" cy="101"/>
                </a:xfrm>
                <a:prstGeom prst="rect">
                  <a:avLst/>
                </a:prstGeom>
                <a:solidFill>
                  <a:srgbClr val="C0C0C0"/>
                </a:solidFill>
                <a:ln w="4763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266" name="Line 258"/>
                <p:cNvSpPr>
                  <a:spLocks noChangeShapeType="1"/>
                </p:cNvSpPr>
                <p:nvPr/>
              </p:nvSpPr>
              <p:spPr bwMode="auto">
                <a:xfrm>
                  <a:off x="4575" y="1552"/>
                  <a:ext cx="162" cy="1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</p:grpSp>
          <p:grpSp>
            <p:nvGrpSpPr>
              <p:cNvPr id="171267" name="Group 259"/>
              <p:cNvGrpSpPr>
                <a:grpSpLocks/>
              </p:cNvGrpSpPr>
              <p:nvPr/>
            </p:nvGrpSpPr>
            <p:grpSpPr bwMode="auto">
              <a:xfrm>
                <a:off x="4578" y="1507"/>
                <a:ext cx="155" cy="84"/>
                <a:chOff x="4578" y="1507"/>
                <a:chExt cx="155" cy="84"/>
              </a:xfrm>
            </p:grpSpPr>
            <p:sp>
              <p:nvSpPr>
                <p:cNvPr id="171268" name="Rectangle 260"/>
                <p:cNvSpPr>
                  <a:spLocks noChangeArrowheads="1"/>
                </p:cNvSpPr>
                <p:nvPr/>
              </p:nvSpPr>
              <p:spPr bwMode="auto">
                <a:xfrm>
                  <a:off x="4640" y="1507"/>
                  <a:ext cx="48" cy="38"/>
                </a:xfrm>
                <a:prstGeom prst="rect">
                  <a:avLst/>
                </a:pr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269" name="Rectangle 261"/>
                <p:cNvSpPr>
                  <a:spLocks noChangeArrowheads="1"/>
                </p:cNvSpPr>
                <p:nvPr/>
              </p:nvSpPr>
              <p:spPr bwMode="auto">
                <a:xfrm>
                  <a:off x="4578" y="1518"/>
                  <a:ext cx="155" cy="4"/>
                </a:xfrm>
                <a:prstGeom prst="rect">
                  <a:avLst/>
                </a:pr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270" name="Freeform 262"/>
                <p:cNvSpPr>
                  <a:spLocks/>
                </p:cNvSpPr>
                <p:nvPr/>
              </p:nvSpPr>
              <p:spPr bwMode="auto">
                <a:xfrm>
                  <a:off x="4640" y="1507"/>
                  <a:ext cx="48" cy="9"/>
                </a:xfrm>
                <a:custGeom>
                  <a:avLst/>
                  <a:gdLst>
                    <a:gd name="T0" fmla="*/ 0 w 193"/>
                    <a:gd name="T1" fmla="*/ 30 h 35"/>
                    <a:gd name="T2" fmla="*/ 20 w 193"/>
                    <a:gd name="T3" fmla="*/ 12 h 35"/>
                    <a:gd name="T4" fmla="*/ 172 w 193"/>
                    <a:gd name="T5" fmla="*/ 12 h 35"/>
                    <a:gd name="T6" fmla="*/ 193 w 193"/>
                    <a:gd name="T7" fmla="*/ 35 h 35"/>
                    <a:gd name="T8" fmla="*/ 193 w 193"/>
                    <a:gd name="T9" fmla="*/ 0 h 35"/>
                    <a:gd name="T10" fmla="*/ 0 w 193"/>
                    <a:gd name="T11" fmla="*/ 0 h 35"/>
                    <a:gd name="T12" fmla="*/ 0 w 193"/>
                    <a:gd name="T13" fmla="*/ 30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3" h="35">
                      <a:moveTo>
                        <a:pt x="0" y="30"/>
                      </a:moveTo>
                      <a:lnTo>
                        <a:pt x="20" y="12"/>
                      </a:lnTo>
                      <a:lnTo>
                        <a:pt x="172" y="12"/>
                      </a:lnTo>
                      <a:lnTo>
                        <a:pt x="193" y="35"/>
                      </a:lnTo>
                      <a:lnTo>
                        <a:pt x="193" y="0"/>
                      </a:lnTo>
                      <a:lnTo>
                        <a:pt x="0" y="0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271" name="Rectangle 263"/>
                <p:cNvSpPr>
                  <a:spLocks noChangeArrowheads="1"/>
                </p:cNvSpPr>
                <p:nvPr/>
              </p:nvSpPr>
              <p:spPr bwMode="auto">
                <a:xfrm>
                  <a:off x="4586" y="1509"/>
                  <a:ext cx="14" cy="5"/>
                </a:xfrm>
                <a:prstGeom prst="rect">
                  <a:avLst/>
                </a:pr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272" name="Rectangle 264"/>
                <p:cNvSpPr>
                  <a:spLocks noChangeArrowheads="1"/>
                </p:cNvSpPr>
                <p:nvPr/>
              </p:nvSpPr>
              <p:spPr bwMode="auto">
                <a:xfrm>
                  <a:off x="4598" y="1561"/>
                  <a:ext cx="112" cy="30"/>
                </a:xfrm>
                <a:prstGeom prst="rect">
                  <a:avLst/>
                </a:pr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273" name="Freeform 265"/>
                <p:cNvSpPr>
                  <a:spLocks/>
                </p:cNvSpPr>
                <p:nvPr/>
              </p:nvSpPr>
              <p:spPr bwMode="auto">
                <a:xfrm>
                  <a:off x="4603" y="1561"/>
                  <a:ext cx="101" cy="10"/>
                </a:xfrm>
                <a:custGeom>
                  <a:avLst/>
                  <a:gdLst>
                    <a:gd name="T0" fmla="*/ 120 w 407"/>
                    <a:gd name="T1" fmla="*/ 0 h 42"/>
                    <a:gd name="T2" fmla="*/ 271 w 407"/>
                    <a:gd name="T3" fmla="*/ 0 h 42"/>
                    <a:gd name="T4" fmla="*/ 276 w 407"/>
                    <a:gd name="T5" fmla="*/ 22 h 42"/>
                    <a:gd name="T6" fmla="*/ 407 w 407"/>
                    <a:gd name="T7" fmla="*/ 22 h 42"/>
                    <a:gd name="T8" fmla="*/ 407 w 407"/>
                    <a:gd name="T9" fmla="*/ 42 h 42"/>
                    <a:gd name="T10" fmla="*/ 0 w 407"/>
                    <a:gd name="T11" fmla="*/ 42 h 42"/>
                    <a:gd name="T12" fmla="*/ 0 w 407"/>
                    <a:gd name="T13" fmla="*/ 20 h 42"/>
                    <a:gd name="T14" fmla="*/ 115 w 407"/>
                    <a:gd name="T15" fmla="*/ 20 h 42"/>
                    <a:gd name="T16" fmla="*/ 120 w 407"/>
                    <a:gd name="T17" fmla="*/ 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07" h="42">
                      <a:moveTo>
                        <a:pt x="120" y="0"/>
                      </a:moveTo>
                      <a:lnTo>
                        <a:pt x="271" y="0"/>
                      </a:lnTo>
                      <a:lnTo>
                        <a:pt x="276" y="22"/>
                      </a:lnTo>
                      <a:lnTo>
                        <a:pt x="407" y="22"/>
                      </a:lnTo>
                      <a:lnTo>
                        <a:pt x="407" y="42"/>
                      </a:lnTo>
                      <a:lnTo>
                        <a:pt x="0" y="42"/>
                      </a:lnTo>
                      <a:lnTo>
                        <a:pt x="0" y="20"/>
                      </a:lnTo>
                      <a:lnTo>
                        <a:pt x="115" y="20"/>
                      </a:lnTo>
                      <a:lnTo>
                        <a:pt x="120" y="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274" name="Rectangle 266"/>
                <p:cNvSpPr>
                  <a:spLocks noChangeArrowheads="1"/>
                </p:cNvSpPr>
                <p:nvPr/>
              </p:nvSpPr>
              <p:spPr bwMode="auto">
                <a:xfrm>
                  <a:off x="4616" y="1585"/>
                  <a:ext cx="6" cy="2"/>
                </a:xfrm>
                <a:prstGeom prst="rect">
                  <a:avLst/>
                </a:pr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275" name="Freeform 267"/>
                <p:cNvSpPr>
                  <a:spLocks/>
                </p:cNvSpPr>
                <p:nvPr/>
              </p:nvSpPr>
              <p:spPr bwMode="auto">
                <a:xfrm>
                  <a:off x="4628" y="1575"/>
                  <a:ext cx="53" cy="14"/>
                </a:xfrm>
                <a:custGeom>
                  <a:avLst/>
                  <a:gdLst>
                    <a:gd name="T0" fmla="*/ 45 w 213"/>
                    <a:gd name="T1" fmla="*/ 0 h 55"/>
                    <a:gd name="T2" fmla="*/ 166 w 213"/>
                    <a:gd name="T3" fmla="*/ 0 h 55"/>
                    <a:gd name="T4" fmla="*/ 213 w 213"/>
                    <a:gd name="T5" fmla="*/ 55 h 55"/>
                    <a:gd name="T6" fmla="*/ 0 w 213"/>
                    <a:gd name="T7" fmla="*/ 55 h 55"/>
                    <a:gd name="T8" fmla="*/ 45 w 213"/>
                    <a:gd name="T9" fmla="*/ 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3" h="55">
                      <a:moveTo>
                        <a:pt x="45" y="0"/>
                      </a:moveTo>
                      <a:lnTo>
                        <a:pt x="166" y="0"/>
                      </a:lnTo>
                      <a:lnTo>
                        <a:pt x="213" y="55"/>
                      </a:lnTo>
                      <a:lnTo>
                        <a:pt x="0" y="55"/>
                      </a:lnTo>
                      <a:lnTo>
                        <a:pt x="45" y="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276" name="Rectangle 268"/>
                <p:cNvSpPr>
                  <a:spLocks noChangeArrowheads="1"/>
                </p:cNvSpPr>
                <p:nvPr/>
              </p:nvSpPr>
              <p:spPr bwMode="auto">
                <a:xfrm>
                  <a:off x="4684" y="1579"/>
                  <a:ext cx="11" cy="8"/>
                </a:xfrm>
                <a:prstGeom prst="rect">
                  <a:avLst/>
                </a:pr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grpSp>
              <p:nvGrpSpPr>
                <p:cNvPr id="171277" name="Group 269"/>
                <p:cNvGrpSpPr>
                  <a:grpSpLocks/>
                </p:cNvGrpSpPr>
                <p:nvPr/>
              </p:nvGrpSpPr>
              <p:grpSpPr bwMode="auto">
                <a:xfrm>
                  <a:off x="4690" y="1508"/>
                  <a:ext cx="37" cy="8"/>
                  <a:chOff x="4690" y="1508"/>
                  <a:chExt cx="37" cy="8"/>
                </a:xfrm>
              </p:grpSpPr>
              <p:sp>
                <p:nvSpPr>
                  <p:cNvPr id="171278" name="Oval 270"/>
                  <p:cNvSpPr>
                    <a:spLocks noChangeArrowheads="1"/>
                  </p:cNvSpPr>
                  <p:nvPr/>
                </p:nvSpPr>
                <p:spPr bwMode="auto">
                  <a:xfrm>
                    <a:off x="4690" y="1508"/>
                    <a:ext cx="15" cy="8"/>
                  </a:xfrm>
                  <a:prstGeom prst="ellipse">
                    <a:avLst/>
                  </a:prstGeom>
                  <a:solidFill>
                    <a:srgbClr val="202020"/>
                  </a:solidFill>
                  <a:ln w="4763">
                    <a:solidFill>
                      <a:srgbClr val="20202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279" name="Freeform 271"/>
                  <p:cNvSpPr>
                    <a:spLocks/>
                  </p:cNvSpPr>
                  <p:nvPr/>
                </p:nvSpPr>
                <p:spPr bwMode="auto">
                  <a:xfrm>
                    <a:off x="4697" y="1509"/>
                    <a:ext cx="30" cy="7"/>
                  </a:xfrm>
                  <a:custGeom>
                    <a:avLst/>
                    <a:gdLst>
                      <a:gd name="T0" fmla="*/ 7 w 120"/>
                      <a:gd name="T1" fmla="*/ 12 h 28"/>
                      <a:gd name="T2" fmla="*/ 120 w 120"/>
                      <a:gd name="T3" fmla="*/ 0 h 28"/>
                      <a:gd name="T4" fmla="*/ 120 w 120"/>
                      <a:gd name="T5" fmla="*/ 14 h 28"/>
                      <a:gd name="T6" fmla="*/ 0 w 120"/>
                      <a:gd name="T7" fmla="*/ 28 h 28"/>
                      <a:gd name="T8" fmla="*/ 7 w 120"/>
                      <a:gd name="T9" fmla="*/ 12 h 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0" h="28">
                        <a:moveTo>
                          <a:pt x="7" y="12"/>
                        </a:moveTo>
                        <a:lnTo>
                          <a:pt x="120" y="0"/>
                        </a:lnTo>
                        <a:lnTo>
                          <a:pt x="120" y="14"/>
                        </a:lnTo>
                        <a:lnTo>
                          <a:pt x="0" y="28"/>
                        </a:lnTo>
                        <a:lnTo>
                          <a:pt x="7" y="12"/>
                        </a:lnTo>
                        <a:close/>
                      </a:path>
                    </a:pathLst>
                  </a:custGeom>
                  <a:solidFill>
                    <a:srgbClr val="20202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  <p:grpSp>
              <p:nvGrpSpPr>
                <p:cNvPr id="171280" name="Group 272"/>
                <p:cNvGrpSpPr>
                  <a:grpSpLocks/>
                </p:cNvGrpSpPr>
                <p:nvPr/>
              </p:nvGrpSpPr>
              <p:grpSpPr bwMode="auto">
                <a:xfrm>
                  <a:off x="4690" y="1507"/>
                  <a:ext cx="37" cy="9"/>
                  <a:chOff x="4690" y="1507"/>
                  <a:chExt cx="37" cy="9"/>
                </a:xfrm>
              </p:grpSpPr>
              <p:sp>
                <p:nvSpPr>
                  <p:cNvPr id="171281" name="Oval 273"/>
                  <p:cNvSpPr>
                    <a:spLocks noChangeArrowheads="1"/>
                  </p:cNvSpPr>
                  <p:nvPr/>
                </p:nvSpPr>
                <p:spPr bwMode="auto">
                  <a:xfrm>
                    <a:off x="4690" y="1507"/>
                    <a:ext cx="15" cy="9"/>
                  </a:xfrm>
                  <a:prstGeom prst="ellipse">
                    <a:avLst/>
                  </a:prstGeom>
                  <a:solidFill>
                    <a:srgbClr val="6060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282" name="Freeform 274"/>
                  <p:cNvSpPr>
                    <a:spLocks/>
                  </p:cNvSpPr>
                  <p:nvPr/>
                </p:nvSpPr>
                <p:spPr bwMode="auto">
                  <a:xfrm>
                    <a:off x="4697" y="1507"/>
                    <a:ext cx="30" cy="7"/>
                  </a:xfrm>
                  <a:custGeom>
                    <a:avLst/>
                    <a:gdLst>
                      <a:gd name="T0" fmla="*/ 7 w 117"/>
                      <a:gd name="T1" fmla="*/ 12 h 29"/>
                      <a:gd name="T2" fmla="*/ 117 w 117"/>
                      <a:gd name="T3" fmla="*/ 0 h 29"/>
                      <a:gd name="T4" fmla="*/ 117 w 117"/>
                      <a:gd name="T5" fmla="*/ 15 h 29"/>
                      <a:gd name="T6" fmla="*/ 0 w 117"/>
                      <a:gd name="T7" fmla="*/ 29 h 29"/>
                      <a:gd name="T8" fmla="*/ 7 w 117"/>
                      <a:gd name="T9" fmla="*/ 12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17" h="29">
                        <a:moveTo>
                          <a:pt x="7" y="12"/>
                        </a:moveTo>
                        <a:lnTo>
                          <a:pt x="117" y="0"/>
                        </a:lnTo>
                        <a:lnTo>
                          <a:pt x="117" y="15"/>
                        </a:lnTo>
                        <a:lnTo>
                          <a:pt x="0" y="29"/>
                        </a:lnTo>
                        <a:lnTo>
                          <a:pt x="7" y="12"/>
                        </a:lnTo>
                        <a:close/>
                      </a:path>
                    </a:pathLst>
                  </a:custGeom>
                  <a:solidFill>
                    <a:srgbClr val="6060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</p:grpSp>
        </p:grpSp>
        <p:grpSp>
          <p:nvGrpSpPr>
            <p:cNvPr id="171283" name="Group 275"/>
            <p:cNvGrpSpPr>
              <a:grpSpLocks/>
            </p:cNvGrpSpPr>
            <p:nvPr/>
          </p:nvGrpSpPr>
          <p:grpSpPr bwMode="auto">
            <a:xfrm>
              <a:off x="4550" y="1378"/>
              <a:ext cx="212" cy="21"/>
              <a:chOff x="4550" y="1378"/>
              <a:chExt cx="212" cy="21"/>
            </a:xfrm>
          </p:grpSpPr>
          <p:grpSp>
            <p:nvGrpSpPr>
              <p:cNvPr id="171284" name="Group 276"/>
              <p:cNvGrpSpPr>
                <a:grpSpLocks/>
              </p:cNvGrpSpPr>
              <p:nvPr/>
            </p:nvGrpSpPr>
            <p:grpSpPr bwMode="auto">
              <a:xfrm>
                <a:off x="4573" y="1379"/>
                <a:ext cx="162" cy="20"/>
                <a:chOff x="4573" y="1379"/>
                <a:chExt cx="162" cy="20"/>
              </a:xfrm>
            </p:grpSpPr>
            <p:sp>
              <p:nvSpPr>
                <p:cNvPr id="171285" name="Freeform 277"/>
                <p:cNvSpPr>
                  <a:spLocks/>
                </p:cNvSpPr>
                <p:nvPr/>
              </p:nvSpPr>
              <p:spPr bwMode="auto">
                <a:xfrm>
                  <a:off x="4573" y="1379"/>
                  <a:ext cx="6" cy="20"/>
                </a:xfrm>
                <a:custGeom>
                  <a:avLst/>
                  <a:gdLst>
                    <a:gd name="T0" fmla="*/ 0 w 23"/>
                    <a:gd name="T1" fmla="*/ 1 h 77"/>
                    <a:gd name="T2" fmla="*/ 0 w 23"/>
                    <a:gd name="T3" fmla="*/ 77 h 77"/>
                    <a:gd name="T4" fmla="*/ 23 w 23"/>
                    <a:gd name="T5" fmla="*/ 76 h 77"/>
                    <a:gd name="T6" fmla="*/ 23 w 23"/>
                    <a:gd name="T7" fmla="*/ 0 h 77"/>
                    <a:gd name="T8" fmla="*/ 0 w 23"/>
                    <a:gd name="T9" fmla="*/ 1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77">
                      <a:moveTo>
                        <a:pt x="0" y="1"/>
                      </a:moveTo>
                      <a:lnTo>
                        <a:pt x="0" y="77"/>
                      </a:lnTo>
                      <a:lnTo>
                        <a:pt x="23" y="76"/>
                      </a:lnTo>
                      <a:lnTo>
                        <a:pt x="23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286" name="Freeform 278"/>
                <p:cNvSpPr>
                  <a:spLocks/>
                </p:cNvSpPr>
                <p:nvPr/>
              </p:nvSpPr>
              <p:spPr bwMode="auto">
                <a:xfrm>
                  <a:off x="4578" y="1379"/>
                  <a:ext cx="6" cy="20"/>
                </a:xfrm>
                <a:custGeom>
                  <a:avLst/>
                  <a:gdLst>
                    <a:gd name="T0" fmla="*/ 0 w 22"/>
                    <a:gd name="T1" fmla="*/ 1 h 77"/>
                    <a:gd name="T2" fmla="*/ 0 w 22"/>
                    <a:gd name="T3" fmla="*/ 77 h 77"/>
                    <a:gd name="T4" fmla="*/ 22 w 22"/>
                    <a:gd name="T5" fmla="*/ 76 h 77"/>
                    <a:gd name="T6" fmla="*/ 22 w 22"/>
                    <a:gd name="T7" fmla="*/ 0 h 77"/>
                    <a:gd name="T8" fmla="*/ 0 w 22"/>
                    <a:gd name="T9" fmla="*/ 1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77">
                      <a:moveTo>
                        <a:pt x="0" y="1"/>
                      </a:moveTo>
                      <a:lnTo>
                        <a:pt x="0" y="77"/>
                      </a:lnTo>
                      <a:lnTo>
                        <a:pt x="22" y="76"/>
                      </a:lnTo>
                      <a:lnTo>
                        <a:pt x="22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287" name="Freeform 279"/>
                <p:cNvSpPr>
                  <a:spLocks/>
                </p:cNvSpPr>
                <p:nvPr/>
              </p:nvSpPr>
              <p:spPr bwMode="auto">
                <a:xfrm>
                  <a:off x="4584" y="1379"/>
                  <a:ext cx="6" cy="20"/>
                </a:xfrm>
                <a:custGeom>
                  <a:avLst/>
                  <a:gdLst>
                    <a:gd name="T0" fmla="*/ 0 w 23"/>
                    <a:gd name="T1" fmla="*/ 1 h 77"/>
                    <a:gd name="T2" fmla="*/ 0 w 23"/>
                    <a:gd name="T3" fmla="*/ 77 h 77"/>
                    <a:gd name="T4" fmla="*/ 23 w 23"/>
                    <a:gd name="T5" fmla="*/ 76 h 77"/>
                    <a:gd name="T6" fmla="*/ 23 w 23"/>
                    <a:gd name="T7" fmla="*/ 0 h 77"/>
                    <a:gd name="T8" fmla="*/ 0 w 23"/>
                    <a:gd name="T9" fmla="*/ 1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77">
                      <a:moveTo>
                        <a:pt x="0" y="1"/>
                      </a:moveTo>
                      <a:lnTo>
                        <a:pt x="0" y="77"/>
                      </a:lnTo>
                      <a:lnTo>
                        <a:pt x="23" y="76"/>
                      </a:lnTo>
                      <a:lnTo>
                        <a:pt x="23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288" name="Freeform 280"/>
                <p:cNvSpPr>
                  <a:spLocks/>
                </p:cNvSpPr>
                <p:nvPr/>
              </p:nvSpPr>
              <p:spPr bwMode="auto">
                <a:xfrm>
                  <a:off x="4590" y="1379"/>
                  <a:ext cx="5" cy="20"/>
                </a:xfrm>
                <a:custGeom>
                  <a:avLst/>
                  <a:gdLst>
                    <a:gd name="T0" fmla="*/ 0 w 22"/>
                    <a:gd name="T1" fmla="*/ 1 h 77"/>
                    <a:gd name="T2" fmla="*/ 0 w 22"/>
                    <a:gd name="T3" fmla="*/ 77 h 77"/>
                    <a:gd name="T4" fmla="*/ 22 w 22"/>
                    <a:gd name="T5" fmla="*/ 76 h 77"/>
                    <a:gd name="T6" fmla="*/ 22 w 22"/>
                    <a:gd name="T7" fmla="*/ 0 h 77"/>
                    <a:gd name="T8" fmla="*/ 0 w 22"/>
                    <a:gd name="T9" fmla="*/ 1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77">
                      <a:moveTo>
                        <a:pt x="0" y="1"/>
                      </a:moveTo>
                      <a:lnTo>
                        <a:pt x="0" y="77"/>
                      </a:lnTo>
                      <a:lnTo>
                        <a:pt x="22" y="76"/>
                      </a:lnTo>
                      <a:lnTo>
                        <a:pt x="22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grpSp>
              <p:nvGrpSpPr>
                <p:cNvPr id="171289" name="Group 281"/>
                <p:cNvGrpSpPr>
                  <a:grpSpLocks/>
                </p:cNvGrpSpPr>
                <p:nvPr/>
              </p:nvGrpSpPr>
              <p:grpSpPr bwMode="auto">
                <a:xfrm>
                  <a:off x="4596" y="1380"/>
                  <a:ext cx="22" cy="19"/>
                  <a:chOff x="4596" y="1380"/>
                  <a:chExt cx="22" cy="19"/>
                </a:xfrm>
              </p:grpSpPr>
              <p:sp>
                <p:nvSpPr>
                  <p:cNvPr id="171290" name="Freeform 282"/>
                  <p:cNvSpPr>
                    <a:spLocks/>
                  </p:cNvSpPr>
                  <p:nvPr/>
                </p:nvSpPr>
                <p:spPr bwMode="auto">
                  <a:xfrm>
                    <a:off x="4596" y="1380"/>
                    <a:ext cx="5" cy="19"/>
                  </a:xfrm>
                  <a:custGeom>
                    <a:avLst/>
                    <a:gdLst>
                      <a:gd name="T0" fmla="*/ 0 w 23"/>
                      <a:gd name="T1" fmla="*/ 3 h 78"/>
                      <a:gd name="T2" fmla="*/ 0 w 23"/>
                      <a:gd name="T3" fmla="*/ 78 h 78"/>
                      <a:gd name="T4" fmla="*/ 23 w 23"/>
                      <a:gd name="T5" fmla="*/ 76 h 78"/>
                      <a:gd name="T6" fmla="*/ 23 w 23"/>
                      <a:gd name="T7" fmla="*/ 0 h 78"/>
                      <a:gd name="T8" fmla="*/ 0 w 23"/>
                      <a:gd name="T9" fmla="*/ 3 h 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78">
                        <a:moveTo>
                          <a:pt x="0" y="3"/>
                        </a:moveTo>
                        <a:lnTo>
                          <a:pt x="0" y="78"/>
                        </a:lnTo>
                        <a:lnTo>
                          <a:pt x="23" y="76"/>
                        </a:lnTo>
                        <a:lnTo>
                          <a:pt x="23" y="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291" name="Freeform 283"/>
                  <p:cNvSpPr>
                    <a:spLocks/>
                  </p:cNvSpPr>
                  <p:nvPr/>
                </p:nvSpPr>
                <p:spPr bwMode="auto">
                  <a:xfrm>
                    <a:off x="4601" y="1380"/>
                    <a:ext cx="6" cy="19"/>
                  </a:xfrm>
                  <a:custGeom>
                    <a:avLst/>
                    <a:gdLst>
                      <a:gd name="T0" fmla="*/ 0 w 22"/>
                      <a:gd name="T1" fmla="*/ 3 h 78"/>
                      <a:gd name="T2" fmla="*/ 0 w 22"/>
                      <a:gd name="T3" fmla="*/ 78 h 78"/>
                      <a:gd name="T4" fmla="*/ 22 w 22"/>
                      <a:gd name="T5" fmla="*/ 76 h 78"/>
                      <a:gd name="T6" fmla="*/ 22 w 22"/>
                      <a:gd name="T7" fmla="*/ 0 h 78"/>
                      <a:gd name="T8" fmla="*/ 0 w 22"/>
                      <a:gd name="T9" fmla="*/ 3 h 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78">
                        <a:moveTo>
                          <a:pt x="0" y="3"/>
                        </a:moveTo>
                        <a:lnTo>
                          <a:pt x="0" y="78"/>
                        </a:lnTo>
                        <a:lnTo>
                          <a:pt x="22" y="76"/>
                        </a:lnTo>
                        <a:lnTo>
                          <a:pt x="22" y="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292" name="Freeform 284"/>
                  <p:cNvSpPr>
                    <a:spLocks/>
                  </p:cNvSpPr>
                  <p:nvPr/>
                </p:nvSpPr>
                <p:spPr bwMode="auto">
                  <a:xfrm>
                    <a:off x="4607" y="1380"/>
                    <a:ext cx="5" cy="19"/>
                  </a:xfrm>
                  <a:custGeom>
                    <a:avLst/>
                    <a:gdLst>
                      <a:gd name="T0" fmla="*/ 0 w 23"/>
                      <a:gd name="T1" fmla="*/ 3 h 78"/>
                      <a:gd name="T2" fmla="*/ 0 w 23"/>
                      <a:gd name="T3" fmla="*/ 78 h 78"/>
                      <a:gd name="T4" fmla="*/ 23 w 23"/>
                      <a:gd name="T5" fmla="*/ 76 h 78"/>
                      <a:gd name="T6" fmla="*/ 23 w 23"/>
                      <a:gd name="T7" fmla="*/ 0 h 78"/>
                      <a:gd name="T8" fmla="*/ 0 w 23"/>
                      <a:gd name="T9" fmla="*/ 3 h 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78">
                        <a:moveTo>
                          <a:pt x="0" y="3"/>
                        </a:moveTo>
                        <a:lnTo>
                          <a:pt x="0" y="78"/>
                        </a:lnTo>
                        <a:lnTo>
                          <a:pt x="23" y="76"/>
                        </a:lnTo>
                        <a:lnTo>
                          <a:pt x="23" y="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293" name="Freeform 285"/>
                  <p:cNvSpPr>
                    <a:spLocks/>
                  </p:cNvSpPr>
                  <p:nvPr/>
                </p:nvSpPr>
                <p:spPr bwMode="auto">
                  <a:xfrm>
                    <a:off x="4612" y="1380"/>
                    <a:ext cx="6" cy="19"/>
                  </a:xfrm>
                  <a:custGeom>
                    <a:avLst/>
                    <a:gdLst>
                      <a:gd name="T0" fmla="*/ 0 w 22"/>
                      <a:gd name="T1" fmla="*/ 3 h 78"/>
                      <a:gd name="T2" fmla="*/ 0 w 22"/>
                      <a:gd name="T3" fmla="*/ 78 h 78"/>
                      <a:gd name="T4" fmla="*/ 22 w 22"/>
                      <a:gd name="T5" fmla="*/ 76 h 78"/>
                      <a:gd name="T6" fmla="*/ 22 w 22"/>
                      <a:gd name="T7" fmla="*/ 0 h 78"/>
                      <a:gd name="T8" fmla="*/ 0 w 22"/>
                      <a:gd name="T9" fmla="*/ 3 h 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78">
                        <a:moveTo>
                          <a:pt x="0" y="3"/>
                        </a:moveTo>
                        <a:lnTo>
                          <a:pt x="0" y="78"/>
                        </a:lnTo>
                        <a:lnTo>
                          <a:pt x="22" y="76"/>
                        </a:lnTo>
                        <a:lnTo>
                          <a:pt x="22" y="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  <p:grpSp>
              <p:nvGrpSpPr>
                <p:cNvPr id="171294" name="Group 286"/>
                <p:cNvGrpSpPr>
                  <a:grpSpLocks/>
                </p:cNvGrpSpPr>
                <p:nvPr/>
              </p:nvGrpSpPr>
              <p:grpSpPr bwMode="auto">
                <a:xfrm>
                  <a:off x="4618" y="1379"/>
                  <a:ext cx="44" cy="20"/>
                  <a:chOff x="4618" y="1379"/>
                  <a:chExt cx="44" cy="20"/>
                </a:xfrm>
              </p:grpSpPr>
              <p:grpSp>
                <p:nvGrpSpPr>
                  <p:cNvPr id="171295" name="Group 287"/>
                  <p:cNvGrpSpPr>
                    <a:grpSpLocks/>
                  </p:cNvGrpSpPr>
                  <p:nvPr/>
                </p:nvGrpSpPr>
                <p:grpSpPr bwMode="auto">
                  <a:xfrm>
                    <a:off x="4618" y="1379"/>
                    <a:ext cx="22" cy="20"/>
                    <a:chOff x="4618" y="1379"/>
                    <a:chExt cx="22" cy="20"/>
                  </a:xfrm>
                </p:grpSpPr>
                <p:sp>
                  <p:nvSpPr>
                    <p:cNvPr id="171296" name="Freeform 288"/>
                    <p:cNvSpPr>
                      <a:spLocks/>
                    </p:cNvSpPr>
                    <p:nvPr/>
                  </p:nvSpPr>
                  <p:spPr bwMode="auto">
                    <a:xfrm>
                      <a:off x="4618" y="1379"/>
                      <a:ext cx="5" cy="20"/>
                    </a:xfrm>
                    <a:custGeom>
                      <a:avLst/>
                      <a:gdLst>
                        <a:gd name="T0" fmla="*/ 0 w 22"/>
                        <a:gd name="T1" fmla="*/ 1 h 77"/>
                        <a:gd name="T2" fmla="*/ 0 w 22"/>
                        <a:gd name="T3" fmla="*/ 77 h 77"/>
                        <a:gd name="T4" fmla="*/ 22 w 22"/>
                        <a:gd name="T5" fmla="*/ 76 h 77"/>
                        <a:gd name="T6" fmla="*/ 22 w 22"/>
                        <a:gd name="T7" fmla="*/ 0 h 77"/>
                        <a:gd name="T8" fmla="*/ 0 w 22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297" name="Freeform 289"/>
                    <p:cNvSpPr>
                      <a:spLocks/>
                    </p:cNvSpPr>
                    <p:nvPr/>
                  </p:nvSpPr>
                  <p:spPr bwMode="auto">
                    <a:xfrm>
                      <a:off x="4623" y="1379"/>
                      <a:ext cx="6" cy="20"/>
                    </a:xfrm>
                    <a:custGeom>
                      <a:avLst/>
                      <a:gdLst>
                        <a:gd name="T0" fmla="*/ 0 w 23"/>
                        <a:gd name="T1" fmla="*/ 1 h 77"/>
                        <a:gd name="T2" fmla="*/ 0 w 23"/>
                        <a:gd name="T3" fmla="*/ 77 h 77"/>
                        <a:gd name="T4" fmla="*/ 23 w 23"/>
                        <a:gd name="T5" fmla="*/ 76 h 77"/>
                        <a:gd name="T6" fmla="*/ 23 w 23"/>
                        <a:gd name="T7" fmla="*/ 0 h 77"/>
                        <a:gd name="T8" fmla="*/ 0 w 23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298" name="Freeform 290"/>
                    <p:cNvSpPr>
                      <a:spLocks/>
                    </p:cNvSpPr>
                    <p:nvPr/>
                  </p:nvSpPr>
                  <p:spPr bwMode="auto">
                    <a:xfrm>
                      <a:off x="4629" y="1379"/>
                      <a:ext cx="5" cy="20"/>
                    </a:xfrm>
                    <a:custGeom>
                      <a:avLst/>
                      <a:gdLst>
                        <a:gd name="T0" fmla="*/ 0 w 22"/>
                        <a:gd name="T1" fmla="*/ 1 h 77"/>
                        <a:gd name="T2" fmla="*/ 0 w 22"/>
                        <a:gd name="T3" fmla="*/ 77 h 77"/>
                        <a:gd name="T4" fmla="*/ 22 w 22"/>
                        <a:gd name="T5" fmla="*/ 76 h 77"/>
                        <a:gd name="T6" fmla="*/ 22 w 22"/>
                        <a:gd name="T7" fmla="*/ 0 h 77"/>
                        <a:gd name="T8" fmla="*/ 0 w 22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299" name="Freeform 291"/>
                    <p:cNvSpPr>
                      <a:spLocks/>
                    </p:cNvSpPr>
                    <p:nvPr/>
                  </p:nvSpPr>
                  <p:spPr bwMode="auto">
                    <a:xfrm>
                      <a:off x="4634" y="1379"/>
                      <a:ext cx="6" cy="20"/>
                    </a:xfrm>
                    <a:custGeom>
                      <a:avLst/>
                      <a:gdLst>
                        <a:gd name="T0" fmla="*/ 0 w 22"/>
                        <a:gd name="T1" fmla="*/ 1 h 77"/>
                        <a:gd name="T2" fmla="*/ 0 w 22"/>
                        <a:gd name="T3" fmla="*/ 77 h 77"/>
                        <a:gd name="T4" fmla="*/ 22 w 22"/>
                        <a:gd name="T5" fmla="*/ 76 h 77"/>
                        <a:gd name="T6" fmla="*/ 22 w 22"/>
                        <a:gd name="T7" fmla="*/ 0 h 77"/>
                        <a:gd name="T8" fmla="*/ 0 w 22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</p:grpSp>
              <p:grpSp>
                <p:nvGrpSpPr>
                  <p:cNvPr id="171300" name="Group 292"/>
                  <p:cNvGrpSpPr>
                    <a:grpSpLocks/>
                  </p:cNvGrpSpPr>
                  <p:nvPr/>
                </p:nvGrpSpPr>
                <p:grpSpPr bwMode="auto">
                  <a:xfrm>
                    <a:off x="4640" y="1380"/>
                    <a:ext cx="22" cy="19"/>
                    <a:chOff x="4640" y="1380"/>
                    <a:chExt cx="22" cy="19"/>
                  </a:xfrm>
                </p:grpSpPr>
                <p:sp>
                  <p:nvSpPr>
                    <p:cNvPr id="171301" name="Freeform 293"/>
                    <p:cNvSpPr>
                      <a:spLocks/>
                    </p:cNvSpPr>
                    <p:nvPr/>
                  </p:nvSpPr>
                  <p:spPr bwMode="auto">
                    <a:xfrm>
                      <a:off x="4640" y="1380"/>
                      <a:ext cx="6" cy="19"/>
                    </a:xfrm>
                    <a:custGeom>
                      <a:avLst/>
                      <a:gdLst>
                        <a:gd name="T0" fmla="*/ 0 w 22"/>
                        <a:gd name="T1" fmla="*/ 3 h 78"/>
                        <a:gd name="T2" fmla="*/ 0 w 22"/>
                        <a:gd name="T3" fmla="*/ 78 h 78"/>
                        <a:gd name="T4" fmla="*/ 22 w 22"/>
                        <a:gd name="T5" fmla="*/ 76 h 78"/>
                        <a:gd name="T6" fmla="*/ 22 w 22"/>
                        <a:gd name="T7" fmla="*/ 0 h 78"/>
                        <a:gd name="T8" fmla="*/ 0 w 22"/>
                        <a:gd name="T9" fmla="*/ 3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8">
                          <a:moveTo>
                            <a:pt x="0" y="3"/>
                          </a:moveTo>
                          <a:lnTo>
                            <a:pt x="0" y="78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3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302" name="Freeform 294"/>
                    <p:cNvSpPr>
                      <a:spLocks/>
                    </p:cNvSpPr>
                    <p:nvPr/>
                  </p:nvSpPr>
                  <p:spPr bwMode="auto">
                    <a:xfrm>
                      <a:off x="4646" y="1380"/>
                      <a:ext cx="5" cy="19"/>
                    </a:xfrm>
                    <a:custGeom>
                      <a:avLst/>
                      <a:gdLst>
                        <a:gd name="T0" fmla="*/ 0 w 23"/>
                        <a:gd name="T1" fmla="*/ 3 h 78"/>
                        <a:gd name="T2" fmla="*/ 0 w 23"/>
                        <a:gd name="T3" fmla="*/ 78 h 78"/>
                        <a:gd name="T4" fmla="*/ 23 w 23"/>
                        <a:gd name="T5" fmla="*/ 76 h 78"/>
                        <a:gd name="T6" fmla="*/ 23 w 23"/>
                        <a:gd name="T7" fmla="*/ 0 h 78"/>
                        <a:gd name="T8" fmla="*/ 0 w 23"/>
                        <a:gd name="T9" fmla="*/ 3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8">
                          <a:moveTo>
                            <a:pt x="0" y="3"/>
                          </a:moveTo>
                          <a:lnTo>
                            <a:pt x="0" y="78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3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303" name="Freeform 295"/>
                    <p:cNvSpPr>
                      <a:spLocks/>
                    </p:cNvSpPr>
                    <p:nvPr/>
                  </p:nvSpPr>
                  <p:spPr bwMode="auto">
                    <a:xfrm>
                      <a:off x="4651" y="1380"/>
                      <a:ext cx="6" cy="19"/>
                    </a:xfrm>
                    <a:custGeom>
                      <a:avLst/>
                      <a:gdLst>
                        <a:gd name="T0" fmla="*/ 0 w 21"/>
                        <a:gd name="T1" fmla="*/ 3 h 78"/>
                        <a:gd name="T2" fmla="*/ 0 w 21"/>
                        <a:gd name="T3" fmla="*/ 78 h 78"/>
                        <a:gd name="T4" fmla="*/ 21 w 21"/>
                        <a:gd name="T5" fmla="*/ 76 h 78"/>
                        <a:gd name="T6" fmla="*/ 21 w 21"/>
                        <a:gd name="T7" fmla="*/ 0 h 78"/>
                        <a:gd name="T8" fmla="*/ 0 w 21"/>
                        <a:gd name="T9" fmla="*/ 3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1" h="78">
                          <a:moveTo>
                            <a:pt x="0" y="3"/>
                          </a:moveTo>
                          <a:lnTo>
                            <a:pt x="0" y="78"/>
                          </a:lnTo>
                          <a:lnTo>
                            <a:pt x="21" y="76"/>
                          </a:lnTo>
                          <a:lnTo>
                            <a:pt x="21" y="0"/>
                          </a:lnTo>
                          <a:lnTo>
                            <a:pt x="0" y="3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304" name="Freeform 296"/>
                    <p:cNvSpPr>
                      <a:spLocks/>
                    </p:cNvSpPr>
                    <p:nvPr/>
                  </p:nvSpPr>
                  <p:spPr bwMode="auto">
                    <a:xfrm>
                      <a:off x="4657" y="1380"/>
                      <a:ext cx="5" cy="19"/>
                    </a:xfrm>
                    <a:custGeom>
                      <a:avLst/>
                      <a:gdLst>
                        <a:gd name="T0" fmla="*/ 0 w 23"/>
                        <a:gd name="T1" fmla="*/ 3 h 78"/>
                        <a:gd name="T2" fmla="*/ 0 w 23"/>
                        <a:gd name="T3" fmla="*/ 78 h 78"/>
                        <a:gd name="T4" fmla="*/ 23 w 23"/>
                        <a:gd name="T5" fmla="*/ 76 h 78"/>
                        <a:gd name="T6" fmla="*/ 23 w 23"/>
                        <a:gd name="T7" fmla="*/ 0 h 78"/>
                        <a:gd name="T8" fmla="*/ 0 w 23"/>
                        <a:gd name="T9" fmla="*/ 3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8">
                          <a:moveTo>
                            <a:pt x="0" y="3"/>
                          </a:moveTo>
                          <a:lnTo>
                            <a:pt x="0" y="78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3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</p:grpSp>
            </p:grpSp>
            <p:grpSp>
              <p:nvGrpSpPr>
                <p:cNvPr id="171305" name="Group 297"/>
                <p:cNvGrpSpPr>
                  <a:grpSpLocks/>
                </p:cNvGrpSpPr>
                <p:nvPr/>
              </p:nvGrpSpPr>
              <p:grpSpPr bwMode="auto">
                <a:xfrm>
                  <a:off x="4662" y="1379"/>
                  <a:ext cx="45" cy="20"/>
                  <a:chOff x="4662" y="1379"/>
                  <a:chExt cx="45" cy="20"/>
                </a:xfrm>
              </p:grpSpPr>
              <p:grpSp>
                <p:nvGrpSpPr>
                  <p:cNvPr id="171306" name="Group 298"/>
                  <p:cNvGrpSpPr>
                    <a:grpSpLocks/>
                  </p:cNvGrpSpPr>
                  <p:nvPr/>
                </p:nvGrpSpPr>
                <p:grpSpPr bwMode="auto">
                  <a:xfrm>
                    <a:off x="4662" y="1379"/>
                    <a:ext cx="22" cy="20"/>
                    <a:chOff x="4662" y="1379"/>
                    <a:chExt cx="22" cy="20"/>
                  </a:xfrm>
                </p:grpSpPr>
                <p:sp>
                  <p:nvSpPr>
                    <p:cNvPr id="171307" name="Freeform 299"/>
                    <p:cNvSpPr>
                      <a:spLocks/>
                    </p:cNvSpPr>
                    <p:nvPr/>
                  </p:nvSpPr>
                  <p:spPr bwMode="auto">
                    <a:xfrm>
                      <a:off x="4662" y="1379"/>
                      <a:ext cx="6" cy="20"/>
                    </a:xfrm>
                    <a:custGeom>
                      <a:avLst/>
                      <a:gdLst>
                        <a:gd name="T0" fmla="*/ 0 w 23"/>
                        <a:gd name="T1" fmla="*/ 1 h 77"/>
                        <a:gd name="T2" fmla="*/ 0 w 23"/>
                        <a:gd name="T3" fmla="*/ 77 h 77"/>
                        <a:gd name="T4" fmla="*/ 23 w 23"/>
                        <a:gd name="T5" fmla="*/ 76 h 77"/>
                        <a:gd name="T6" fmla="*/ 23 w 23"/>
                        <a:gd name="T7" fmla="*/ 0 h 77"/>
                        <a:gd name="T8" fmla="*/ 0 w 23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308" name="Freeform 300"/>
                    <p:cNvSpPr>
                      <a:spLocks/>
                    </p:cNvSpPr>
                    <p:nvPr/>
                  </p:nvSpPr>
                  <p:spPr bwMode="auto">
                    <a:xfrm>
                      <a:off x="4668" y="1379"/>
                      <a:ext cx="5" cy="20"/>
                    </a:xfrm>
                    <a:custGeom>
                      <a:avLst/>
                      <a:gdLst>
                        <a:gd name="T0" fmla="*/ 0 w 23"/>
                        <a:gd name="T1" fmla="*/ 1 h 77"/>
                        <a:gd name="T2" fmla="*/ 0 w 23"/>
                        <a:gd name="T3" fmla="*/ 77 h 77"/>
                        <a:gd name="T4" fmla="*/ 23 w 23"/>
                        <a:gd name="T5" fmla="*/ 76 h 77"/>
                        <a:gd name="T6" fmla="*/ 23 w 23"/>
                        <a:gd name="T7" fmla="*/ 0 h 77"/>
                        <a:gd name="T8" fmla="*/ 0 w 23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309" name="Freeform 301"/>
                    <p:cNvSpPr>
                      <a:spLocks/>
                    </p:cNvSpPr>
                    <p:nvPr/>
                  </p:nvSpPr>
                  <p:spPr bwMode="auto">
                    <a:xfrm>
                      <a:off x="4673" y="1379"/>
                      <a:ext cx="6" cy="20"/>
                    </a:xfrm>
                    <a:custGeom>
                      <a:avLst/>
                      <a:gdLst>
                        <a:gd name="T0" fmla="*/ 0 w 21"/>
                        <a:gd name="T1" fmla="*/ 1 h 77"/>
                        <a:gd name="T2" fmla="*/ 0 w 21"/>
                        <a:gd name="T3" fmla="*/ 77 h 77"/>
                        <a:gd name="T4" fmla="*/ 21 w 21"/>
                        <a:gd name="T5" fmla="*/ 76 h 77"/>
                        <a:gd name="T6" fmla="*/ 21 w 21"/>
                        <a:gd name="T7" fmla="*/ 0 h 77"/>
                        <a:gd name="T8" fmla="*/ 0 w 21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1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1" y="76"/>
                          </a:lnTo>
                          <a:lnTo>
                            <a:pt x="21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310" name="Freeform 302"/>
                    <p:cNvSpPr>
                      <a:spLocks/>
                    </p:cNvSpPr>
                    <p:nvPr/>
                  </p:nvSpPr>
                  <p:spPr bwMode="auto">
                    <a:xfrm>
                      <a:off x="4679" y="1379"/>
                      <a:ext cx="5" cy="20"/>
                    </a:xfrm>
                    <a:custGeom>
                      <a:avLst/>
                      <a:gdLst>
                        <a:gd name="T0" fmla="*/ 0 w 23"/>
                        <a:gd name="T1" fmla="*/ 1 h 77"/>
                        <a:gd name="T2" fmla="*/ 0 w 23"/>
                        <a:gd name="T3" fmla="*/ 77 h 77"/>
                        <a:gd name="T4" fmla="*/ 23 w 23"/>
                        <a:gd name="T5" fmla="*/ 76 h 77"/>
                        <a:gd name="T6" fmla="*/ 23 w 23"/>
                        <a:gd name="T7" fmla="*/ 0 h 77"/>
                        <a:gd name="T8" fmla="*/ 0 w 23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</p:grpSp>
              <p:grpSp>
                <p:nvGrpSpPr>
                  <p:cNvPr id="171311" name="Group 303"/>
                  <p:cNvGrpSpPr>
                    <a:grpSpLocks/>
                  </p:cNvGrpSpPr>
                  <p:nvPr/>
                </p:nvGrpSpPr>
                <p:grpSpPr bwMode="auto">
                  <a:xfrm>
                    <a:off x="4685" y="1380"/>
                    <a:ext cx="22" cy="19"/>
                    <a:chOff x="4685" y="1380"/>
                    <a:chExt cx="22" cy="19"/>
                  </a:xfrm>
                </p:grpSpPr>
                <p:sp>
                  <p:nvSpPr>
                    <p:cNvPr id="171312" name="Freeform 304"/>
                    <p:cNvSpPr>
                      <a:spLocks/>
                    </p:cNvSpPr>
                    <p:nvPr/>
                  </p:nvSpPr>
                  <p:spPr bwMode="auto">
                    <a:xfrm>
                      <a:off x="4685" y="1380"/>
                      <a:ext cx="5" cy="19"/>
                    </a:xfrm>
                    <a:custGeom>
                      <a:avLst/>
                      <a:gdLst>
                        <a:gd name="T0" fmla="*/ 0 w 23"/>
                        <a:gd name="T1" fmla="*/ 3 h 78"/>
                        <a:gd name="T2" fmla="*/ 0 w 23"/>
                        <a:gd name="T3" fmla="*/ 78 h 78"/>
                        <a:gd name="T4" fmla="*/ 23 w 23"/>
                        <a:gd name="T5" fmla="*/ 76 h 78"/>
                        <a:gd name="T6" fmla="*/ 23 w 23"/>
                        <a:gd name="T7" fmla="*/ 0 h 78"/>
                        <a:gd name="T8" fmla="*/ 0 w 23"/>
                        <a:gd name="T9" fmla="*/ 3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8">
                          <a:moveTo>
                            <a:pt x="0" y="3"/>
                          </a:moveTo>
                          <a:lnTo>
                            <a:pt x="0" y="78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3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313" name="Freeform 305"/>
                    <p:cNvSpPr>
                      <a:spLocks/>
                    </p:cNvSpPr>
                    <p:nvPr/>
                  </p:nvSpPr>
                  <p:spPr bwMode="auto">
                    <a:xfrm>
                      <a:off x="4690" y="1380"/>
                      <a:ext cx="6" cy="19"/>
                    </a:xfrm>
                    <a:custGeom>
                      <a:avLst/>
                      <a:gdLst>
                        <a:gd name="T0" fmla="*/ 0 w 23"/>
                        <a:gd name="T1" fmla="*/ 3 h 78"/>
                        <a:gd name="T2" fmla="*/ 0 w 23"/>
                        <a:gd name="T3" fmla="*/ 78 h 78"/>
                        <a:gd name="T4" fmla="*/ 23 w 23"/>
                        <a:gd name="T5" fmla="*/ 76 h 78"/>
                        <a:gd name="T6" fmla="*/ 23 w 23"/>
                        <a:gd name="T7" fmla="*/ 0 h 78"/>
                        <a:gd name="T8" fmla="*/ 0 w 23"/>
                        <a:gd name="T9" fmla="*/ 3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8">
                          <a:moveTo>
                            <a:pt x="0" y="3"/>
                          </a:moveTo>
                          <a:lnTo>
                            <a:pt x="0" y="78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3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314" name="Freeform 306"/>
                    <p:cNvSpPr>
                      <a:spLocks/>
                    </p:cNvSpPr>
                    <p:nvPr/>
                  </p:nvSpPr>
                  <p:spPr bwMode="auto">
                    <a:xfrm>
                      <a:off x="4696" y="1380"/>
                      <a:ext cx="5" cy="19"/>
                    </a:xfrm>
                    <a:custGeom>
                      <a:avLst/>
                      <a:gdLst>
                        <a:gd name="T0" fmla="*/ 0 w 21"/>
                        <a:gd name="T1" fmla="*/ 3 h 78"/>
                        <a:gd name="T2" fmla="*/ 0 w 21"/>
                        <a:gd name="T3" fmla="*/ 78 h 78"/>
                        <a:gd name="T4" fmla="*/ 21 w 21"/>
                        <a:gd name="T5" fmla="*/ 76 h 78"/>
                        <a:gd name="T6" fmla="*/ 21 w 21"/>
                        <a:gd name="T7" fmla="*/ 0 h 78"/>
                        <a:gd name="T8" fmla="*/ 0 w 21"/>
                        <a:gd name="T9" fmla="*/ 3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1" h="78">
                          <a:moveTo>
                            <a:pt x="0" y="3"/>
                          </a:moveTo>
                          <a:lnTo>
                            <a:pt x="0" y="78"/>
                          </a:lnTo>
                          <a:lnTo>
                            <a:pt x="21" y="76"/>
                          </a:lnTo>
                          <a:lnTo>
                            <a:pt x="21" y="0"/>
                          </a:lnTo>
                          <a:lnTo>
                            <a:pt x="0" y="3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315" name="Freeform 307"/>
                    <p:cNvSpPr>
                      <a:spLocks/>
                    </p:cNvSpPr>
                    <p:nvPr/>
                  </p:nvSpPr>
                  <p:spPr bwMode="auto">
                    <a:xfrm>
                      <a:off x="4701" y="1380"/>
                      <a:ext cx="6" cy="19"/>
                    </a:xfrm>
                    <a:custGeom>
                      <a:avLst/>
                      <a:gdLst>
                        <a:gd name="T0" fmla="*/ 0 w 23"/>
                        <a:gd name="T1" fmla="*/ 3 h 78"/>
                        <a:gd name="T2" fmla="*/ 0 w 23"/>
                        <a:gd name="T3" fmla="*/ 78 h 78"/>
                        <a:gd name="T4" fmla="*/ 23 w 23"/>
                        <a:gd name="T5" fmla="*/ 76 h 78"/>
                        <a:gd name="T6" fmla="*/ 23 w 23"/>
                        <a:gd name="T7" fmla="*/ 0 h 78"/>
                        <a:gd name="T8" fmla="*/ 0 w 23"/>
                        <a:gd name="T9" fmla="*/ 3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8">
                          <a:moveTo>
                            <a:pt x="0" y="3"/>
                          </a:moveTo>
                          <a:lnTo>
                            <a:pt x="0" y="78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3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</p:grpSp>
            </p:grpSp>
            <p:grpSp>
              <p:nvGrpSpPr>
                <p:cNvPr id="171316" name="Group 308"/>
                <p:cNvGrpSpPr>
                  <a:grpSpLocks/>
                </p:cNvGrpSpPr>
                <p:nvPr/>
              </p:nvGrpSpPr>
              <p:grpSpPr bwMode="auto">
                <a:xfrm>
                  <a:off x="4707" y="1379"/>
                  <a:ext cx="22" cy="20"/>
                  <a:chOff x="4707" y="1379"/>
                  <a:chExt cx="22" cy="20"/>
                </a:xfrm>
              </p:grpSpPr>
              <p:sp>
                <p:nvSpPr>
                  <p:cNvPr id="171317" name="Freeform 309"/>
                  <p:cNvSpPr>
                    <a:spLocks/>
                  </p:cNvSpPr>
                  <p:nvPr/>
                </p:nvSpPr>
                <p:spPr bwMode="auto">
                  <a:xfrm>
                    <a:off x="4707" y="1379"/>
                    <a:ext cx="6" cy="20"/>
                  </a:xfrm>
                  <a:custGeom>
                    <a:avLst/>
                    <a:gdLst>
                      <a:gd name="T0" fmla="*/ 0 w 23"/>
                      <a:gd name="T1" fmla="*/ 1 h 77"/>
                      <a:gd name="T2" fmla="*/ 0 w 23"/>
                      <a:gd name="T3" fmla="*/ 77 h 77"/>
                      <a:gd name="T4" fmla="*/ 23 w 23"/>
                      <a:gd name="T5" fmla="*/ 76 h 77"/>
                      <a:gd name="T6" fmla="*/ 23 w 23"/>
                      <a:gd name="T7" fmla="*/ 0 h 77"/>
                      <a:gd name="T8" fmla="*/ 0 w 23"/>
                      <a:gd name="T9" fmla="*/ 1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77">
                        <a:moveTo>
                          <a:pt x="0" y="1"/>
                        </a:moveTo>
                        <a:lnTo>
                          <a:pt x="0" y="77"/>
                        </a:lnTo>
                        <a:lnTo>
                          <a:pt x="23" y="76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318" name="Freeform 310"/>
                  <p:cNvSpPr>
                    <a:spLocks/>
                  </p:cNvSpPr>
                  <p:nvPr/>
                </p:nvSpPr>
                <p:spPr bwMode="auto">
                  <a:xfrm>
                    <a:off x="4712" y="1379"/>
                    <a:ext cx="6" cy="20"/>
                  </a:xfrm>
                  <a:custGeom>
                    <a:avLst/>
                    <a:gdLst>
                      <a:gd name="T0" fmla="*/ 0 w 23"/>
                      <a:gd name="T1" fmla="*/ 1 h 77"/>
                      <a:gd name="T2" fmla="*/ 0 w 23"/>
                      <a:gd name="T3" fmla="*/ 77 h 77"/>
                      <a:gd name="T4" fmla="*/ 23 w 23"/>
                      <a:gd name="T5" fmla="*/ 76 h 77"/>
                      <a:gd name="T6" fmla="*/ 23 w 23"/>
                      <a:gd name="T7" fmla="*/ 0 h 77"/>
                      <a:gd name="T8" fmla="*/ 0 w 23"/>
                      <a:gd name="T9" fmla="*/ 1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77">
                        <a:moveTo>
                          <a:pt x="0" y="1"/>
                        </a:moveTo>
                        <a:lnTo>
                          <a:pt x="0" y="77"/>
                        </a:lnTo>
                        <a:lnTo>
                          <a:pt x="23" y="76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319" name="Freeform 311"/>
                  <p:cNvSpPr>
                    <a:spLocks/>
                  </p:cNvSpPr>
                  <p:nvPr/>
                </p:nvSpPr>
                <p:spPr bwMode="auto">
                  <a:xfrm>
                    <a:off x="4718" y="1379"/>
                    <a:ext cx="5" cy="20"/>
                  </a:xfrm>
                  <a:custGeom>
                    <a:avLst/>
                    <a:gdLst>
                      <a:gd name="T0" fmla="*/ 0 w 22"/>
                      <a:gd name="T1" fmla="*/ 1 h 77"/>
                      <a:gd name="T2" fmla="*/ 0 w 22"/>
                      <a:gd name="T3" fmla="*/ 77 h 77"/>
                      <a:gd name="T4" fmla="*/ 22 w 22"/>
                      <a:gd name="T5" fmla="*/ 76 h 77"/>
                      <a:gd name="T6" fmla="*/ 22 w 22"/>
                      <a:gd name="T7" fmla="*/ 0 h 77"/>
                      <a:gd name="T8" fmla="*/ 0 w 22"/>
                      <a:gd name="T9" fmla="*/ 1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77">
                        <a:moveTo>
                          <a:pt x="0" y="1"/>
                        </a:moveTo>
                        <a:lnTo>
                          <a:pt x="0" y="77"/>
                        </a:lnTo>
                        <a:lnTo>
                          <a:pt x="22" y="76"/>
                        </a:lnTo>
                        <a:lnTo>
                          <a:pt x="22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320" name="Freeform 312"/>
                  <p:cNvSpPr>
                    <a:spLocks/>
                  </p:cNvSpPr>
                  <p:nvPr/>
                </p:nvSpPr>
                <p:spPr bwMode="auto">
                  <a:xfrm>
                    <a:off x="4723" y="1379"/>
                    <a:ext cx="6" cy="20"/>
                  </a:xfrm>
                  <a:custGeom>
                    <a:avLst/>
                    <a:gdLst>
                      <a:gd name="T0" fmla="*/ 0 w 23"/>
                      <a:gd name="T1" fmla="*/ 1 h 77"/>
                      <a:gd name="T2" fmla="*/ 0 w 23"/>
                      <a:gd name="T3" fmla="*/ 77 h 77"/>
                      <a:gd name="T4" fmla="*/ 23 w 23"/>
                      <a:gd name="T5" fmla="*/ 76 h 77"/>
                      <a:gd name="T6" fmla="*/ 23 w 23"/>
                      <a:gd name="T7" fmla="*/ 0 h 77"/>
                      <a:gd name="T8" fmla="*/ 0 w 23"/>
                      <a:gd name="T9" fmla="*/ 1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77">
                        <a:moveTo>
                          <a:pt x="0" y="1"/>
                        </a:moveTo>
                        <a:lnTo>
                          <a:pt x="0" y="77"/>
                        </a:lnTo>
                        <a:lnTo>
                          <a:pt x="23" y="76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  <p:sp>
              <p:nvSpPr>
                <p:cNvPr id="171321" name="Freeform 313"/>
                <p:cNvSpPr>
                  <a:spLocks/>
                </p:cNvSpPr>
                <p:nvPr/>
              </p:nvSpPr>
              <p:spPr bwMode="auto">
                <a:xfrm>
                  <a:off x="4730" y="1379"/>
                  <a:ext cx="5" cy="20"/>
                </a:xfrm>
                <a:custGeom>
                  <a:avLst/>
                  <a:gdLst>
                    <a:gd name="T0" fmla="*/ 0 w 23"/>
                    <a:gd name="T1" fmla="*/ 1 h 77"/>
                    <a:gd name="T2" fmla="*/ 0 w 23"/>
                    <a:gd name="T3" fmla="*/ 77 h 77"/>
                    <a:gd name="T4" fmla="*/ 23 w 23"/>
                    <a:gd name="T5" fmla="*/ 76 h 77"/>
                    <a:gd name="T6" fmla="*/ 23 w 23"/>
                    <a:gd name="T7" fmla="*/ 0 h 77"/>
                    <a:gd name="T8" fmla="*/ 0 w 23"/>
                    <a:gd name="T9" fmla="*/ 1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77">
                      <a:moveTo>
                        <a:pt x="0" y="1"/>
                      </a:moveTo>
                      <a:lnTo>
                        <a:pt x="0" y="77"/>
                      </a:lnTo>
                      <a:lnTo>
                        <a:pt x="23" y="76"/>
                      </a:lnTo>
                      <a:lnTo>
                        <a:pt x="23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</p:grpSp>
          <p:sp>
            <p:nvSpPr>
              <p:cNvPr id="171322" name="Rectangle 314"/>
              <p:cNvSpPr>
                <a:spLocks noChangeArrowheads="1"/>
              </p:cNvSpPr>
              <p:nvPr/>
            </p:nvSpPr>
            <p:spPr bwMode="auto">
              <a:xfrm>
                <a:off x="4550" y="1378"/>
                <a:ext cx="212" cy="7"/>
              </a:xfrm>
              <a:prstGeom prst="rect">
                <a:avLst/>
              </a:pr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</p:grpSp>
      </p:grpSp>
      <p:grpSp>
        <p:nvGrpSpPr>
          <p:cNvPr id="171323" name="Group 315"/>
          <p:cNvGrpSpPr>
            <a:grpSpLocks/>
          </p:cNvGrpSpPr>
          <p:nvPr/>
        </p:nvGrpSpPr>
        <p:grpSpPr bwMode="auto">
          <a:xfrm>
            <a:off x="4175125" y="4529138"/>
            <a:ext cx="374650" cy="641350"/>
            <a:chOff x="2581" y="2864"/>
            <a:chExt cx="266" cy="446"/>
          </a:xfrm>
        </p:grpSpPr>
        <p:grpSp>
          <p:nvGrpSpPr>
            <p:cNvPr id="171324" name="Group 316"/>
            <p:cNvGrpSpPr>
              <a:grpSpLocks/>
            </p:cNvGrpSpPr>
            <p:nvPr/>
          </p:nvGrpSpPr>
          <p:grpSpPr bwMode="auto">
            <a:xfrm>
              <a:off x="2581" y="2864"/>
              <a:ext cx="266" cy="446"/>
              <a:chOff x="2581" y="2864"/>
              <a:chExt cx="266" cy="446"/>
            </a:xfrm>
          </p:grpSpPr>
          <p:grpSp>
            <p:nvGrpSpPr>
              <p:cNvPr id="171325" name="Group 317"/>
              <p:cNvGrpSpPr>
                <a:grpSpLocks/>
              </p:cNvGrpSpPr>
              <p:nvPr/>
            </p:nvGrpSpPr>
            <p:grpSpPr bwMode="auto">
              <a:xfrm>
                <a:off x="2581" y="2864"/>
                <a:ext cx="266" cy="446"/>
                <a:chOff x="2581" y="2864"/>
                <a:chExt cx="266" cy="446"/>
              </a:xfrm>
            </p:grpSpPr>
            <p:grpSp>
              <p:nvGrpSpPr>
                <p:cNvPr id="171326" name="Group 318"/>
                <p:cNvGrpSpPr>
                  <a:grpSpLocks/>
                </p:cNvGrpSpPr>
                <p:nvPr/>
              </p:nvGrpSpPr>
              <p:grpSpPr bwMode="auto">
                <a:xfrm>
                  <a:off x="2605" y="3205"/>
                  <a:ext cx="228" cy="105"/>
                  <a:chOff x="2605" y="3205"/>
                  <a:chExt cx="228" cy="105"/>
                </a:xfrm>
              </p:grpSpPr>
              <p:sp>
                <p:nvSpPr>
                  <p:cNvPr id="171327" name="Freeform 319"/>
                  <p:cNvSpPr>
                    <a:spLocks/>
                  </p:cNvSpPr>
                  <p:nvPr/>
                </p:nvSpPr>
                <p:spPr bwMode="auto">
                  <a:xfrm>
                    <a:off x="2605" y="3205"/>
                    <a:ext cx="31" cy="104"/>
                  </a:xfrm>
                  <a:custGeom>
                    <a:avLst/>
                    <a:gdLst>
                      <a:gd name="T0" fmla="*/ 221 w 221"/>
                      <a:gd name="T1" fmla="*/ 517 h 728"/>
                      <a:gd name="T2" fmla="*/ 19 w 221"/>
                      <a:gd name="T3" fmla="*/ 0 h 728"/>
                      <a:gd name="T4" fmla="*/ 0 w 221"/>
                      <a:gd name="T5" fmla="*/ 95 h 728"/>
                      <a:gd name="T6" fmla="*/ 181 w 221"/>
                      <a:gd name="T7" fmla="*/ 728 h 728"/>
                      <a:gd name="T8" fmla="*/ 221 w 221"/>
                      <a:gd name="T9" fmla="*/ 517 h 7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1" h="728">
                        <a:moveTo>
                          <a:pt x="221" y="517"/>
                        </a:moveTo>
                        <a:lnTo>
                          <a:pt x="19" y="0"/>
                        </a:lnTo>
                        <a:lnTo>
                          <a:pt x="0" y="95"/>
                        </a:lnTo>
                        <a:lnTo>
                          <a:pt x="181" y="728"/>
                        </a:lnTo>
                        <a:lnTo>
                          <a:pt x="221" y="517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 w="4763">
                    <a:solidFill>
                      <a:srgbClr val="80808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328" name="Freeform 320"/>
                  <p:cNvSpPr>
                    <a:spLocks/>
                  </p:cNvSpPr>
                  <p:nvPr/>
                </p:nvSpPr>
                <p:spPr bwMode="auto">
                  <a:xfrm>
                    <a:off x="2611" y="3208"/>
                    <a:ext cx="214" cy="72"/>
                  </a:xfrm>
                  <a:custGeom>
                    <a:avLst/>
                    <a:gdLst>
                      <a:gd name="T0" fmla="*/ 0 w 1499"/>
                      <a:gd name="T1" fmla="*/ 53 h 505"/>
                      <a:gd name="T2" fmla="*/ 177 w 1499"/>
                      <a:gd name="T3" fmla="*/ 505 h 505"/>
                      <a:gd name="T4" fmla="*/ 1499 w 1499"/>
                      <a:gd name="T5" fmla="*/ 505 h 505"/>
                      <a:gd name="T6" fmla="*/ 1249 w 1499"/>
                      <a:gd name="T7" fmla="*/ 0 h 505"/>
                      <a:gd name="T8" fmla="*/ 0 w 1499"/>
                      <a:gd name="T9" fmla="*/ 53 h 5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499" h="505">
                        <a:moveTo>
                          <a:pt x="0" y="53"/>
                        </a:moveTo>
                        <a:lnTo>
                          <a:pt x="177" y="505"/>
                        </a:lnTo>
                        <a:lnTo>
                          <a:pt x="1499" y="505"/>
                        </a:lnTo>
                        <a:lnTo>
                          <a:pt x="1249" y="0"/>
                        </a:lnTo>
                        <a:lnTo>
                          <a:pt x="0" y="53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80808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329" name="Freeform 321"/>
                  <p:cNvSpPr>
                    <a:spLocks/>
                  </p:cNvSpPr>
                  <p:nvPr/>
                </p:nvSpPr>
                <p:spPr bwMode="auto">
                  <a:xfrm>
                    <a:off x="2630" y="3280"/>
                    <a:ext cx="203" cy="30"/>
                  </a:xfrm>
                  <a:custGeom>
                    <a:avLst/>
                    <a:gdLst>
                      <a:gd name="T0" fmla="*/ 0 w 1417"/>
                      <a:gd name="T1" fmla="*/ 210 h 210"/>
                      <a:gd name="T2" fmla="*/ 36 w 1417"/>
                      <a:gd name="T3" fmla="*/ 0 h 210"/>
                      <a:gd name="T4" fmla="*/ 1364 w 1417"/>
                      <a:gd name="T5" fmla="*/ 0 h 210"/>
                      <a:gd name="T6" fmla="*/ 1417 w 1417"/>
                      <a:gd name="T7" fmla="*/ 210 h 210"/>
                      <a:gd name="T8" fmla="*/ 0 w 1417"/>
                      <a:gd name="T9" fmla="*/ 210 h 2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417" h="210">
                        <a:moveTo>
                          <a:pt x="0" y="210"/>
                        </a:moveTo>
                        <a:lnTo>
                          <a:pt x="36" y="0"/>
                        </a:lnTo>
                        <a:lnTo>
                          <a:pt x="1364" y="0"/>
                        </a:lnTo>
                        <a:lnTo>
                          <a:pt x="1417" y="210"/>
                        </a:lnTo>
                        <a:lnTo>
                          <a:pt x="0" y="21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4763">
                    <a:solidFill>
                      <a:srgbClr val="80808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  <p:grpSp>
              <p:nvGrpSpPr>
                <p:cNvPr id="171330" name="Group 322"/>
                <p:cNvGrpSpPr>
                  <a:grpSpLocks/>
                </p:cNvGrpSpPr>
                <p:nvPr/>
              </p:nvGrpSpPr>
              <p:grpSpPr bwMode="auto">
                <a:xfrm>
                  <a:off x="2658" y="3206"/>
                  <a:ext cx="113" cy="57"/>
                  <a:chOff x="2658" y="3206"/>
                  <a:chExt cx="113" cy="57"/>
                </a:xfrm>
              </p:grpSpPr>
              <p:grpSp>
                <p:nvGrpSpPr>
                  <p:cNvPr id="171331" name="Group 323"/>
                  <p:cNvGrpSpPr>
                    <a:grpSpLocks/>
                  </p:cNvGrpSpPr>
                  <p:nvPr/>
                </p:nvGrpSpPr>
                <p:grpSpPr bwMode="auto">
                  <a:xfrm>
                    <a:off x="2658" y="3219"/>
                    <a:ext cx="113" cy="44"/>
                    <a:chOff x="2658" y="3219"/>
                    <a:chExt cx="113" cy="44"/>
                  </a:xfrm>
                </p:grpSpPr>
                <p:sp>
                  <p:nvSpPr>
                    <p:cNvPr id="171332" name="Oval 32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58" y="3219"/>
                      <a:ext cx="113" cy="44"/>
                    </a:xfrm>
                    <a:prstGeom prst="ellipse">
                      <a:avLst/>
                    </a:prstGeom>
                    <a:solidFill>
                      <a:srgbClr val="A0A0A0"/>
                    </a:solidFill>
                    <a:ln w="4763">
                      <a:solidFill>
                        <a:srgbClr val="80808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333" name="Rectangle 3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58" y="3223"/>
                      <a:ext cx="113" cy="17"/>
                    </a:xfrm>
                    <a:prstGeom prst="rect">
                      <a:avLst/>
                    </a:prstGeom>
                    <a:solidFill>
                      <a:srgbClr val="A0A0A0"/>
                    </a:solidFill>
                    <a:ln w="4763">
                      <a:solidFill>
                        <a:srgbClr val="80808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334" name="Freeform 326"/>
                    <p:cNvSpPr>
                      <a:spLocks/>
                    </p:cNvSpPr>
                    <p:nvPr/>
                  </p:nvSpPr>
                  <p:spPr bwMode="auto">
                    <a:xfrm>
                      <a:off x="2659" y="3238"/>
                      <a:ext cx="111" cy="9"/>
                    </a:xfrm>
                    <a:custGeom>
                      <a:avLst/>
                      <a:gdLst>
                        <a:gd name="T0" fmla="*/ 0 w 776"/>
                        <a:gd name="T1" fmla="*/ 2 h 63"/>
                        <a:gd name="T2" fmla="*/ 0 w 776"/>
                        <a:gd name="T3" fmla="*/ 25 h 63"/>
                        <a:gd name="T4" fmla="*/ 170 w 776"/>
                        <a:gd name="T5" fmla="*/ 53 h 63"/>
                        <a:gd name="T6" fmla="*/ 644 w 776"/>
                        <a:gd name="T7" fmla="*/ 63 h 63"/>
                        <a:gd name="T8" fmla="*/ 776 w 776"/>
                        <a:gd name="T9" fmla="*/ 27 h 63"/>
                        <a:gd name="T10" fmla="*/ 776 w 776"/>
                        <a:gd name="T11" fmla="*/ 0 h 63"/>
                        <a:gd name="T12" fmla="*/ 0 w 776"/>
                        <a:gd name="T13" fmla="*/ 2 h 6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76" h="63">
                          <a:moveTo>
                            <a:pt x="0" y="2"/>
                          </a:moveTo>
                          <a:lnTo>
                            <a:pt x="0" y="25"/>
                          </a:lnTo>
                          <a:lnTo>
                            <a:pt x="170" y="53"/>
                          </a:lnTo>
                          <a:lnTo>
                            <a:pt x="644" y="63"/>
                          </a:lnTo>
                          <a:lnTo>
                            <a:pt x="776" y="27"/>
                          </a:lnTo>
                          <a:lnTo>
                            <a:pt x="776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</p:grpSp>
              <p:grpSp>
                <p:nvGrpSpPr>
                  <p:cNvPr id="171335" name="Group 327"/>
                  <p:cNvGrpSpPr>
                    <a:grpSpLocks/>
                  </p:cNvGrpSpPr>
                  <p:nvPr/>
                </p:nvGrpSpPr>
                <p:grpSpPr bwMode="auto">
                  <a:xfrm>
                    <a:off x="2658" y="3206"/>
                    <a:ext cx="113" cy="44"/>
                    <a:chOff x="2658" y="3206"/>
                    <a:chExt cx="113" cy="44"/>
                  </a:xfrm>
                </p:grpSpPr>
                <p:sp>
                  <p:nvSpPr>
                    <p:cNvPr id="171336" name="Oval 3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58" y="3206"/>
                      <a:ext cx="113" cy="44"/>
                    </a:xfrm>
                    <a:prstGeom prst="ellipse">
                      <a:avLst/>
                    </a:prstGeom>
                    <a:solidFill>
                      <a:srgbClr val="A0A0A0"/>
                    </a:solidFill>
                    <a:ln w="4763">
                      <a:solidFill>
                        <a:srgbClr val="80808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337" name="Rectangle 3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58" y="3210"/>
                      <a:ext cx="113" cy="18"/>
                    </a:xfrm>
                    <a:prstGeom prst="rect">
                      <a:avLst/>
                    </a:prstGeom>
                    <a:solidFill>
                      <a:srgbClr val="A0A0A0"/>
                    </a:solidFill>
                    <a:ln w="4763">
                      <a:solidFill>
                        <a:srgbClr val="80808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338" name="Freeform 330"/>
                    <p:cNvSpPr>
                      <a:spLocks/>
                    </p:cNvSpPr>
                    <p:nvPr/>
                  </p:nvSpPr>
                  <p:spPr bwMode="auto">
                    <a:xfrm>
                      <a:off x="2659" y="3225"/>
                      <a:ext cx="111" cy="9"/>
                    </a:xfrm>
                    <a:custGeom>
                      <a:avLst/>
                      <a:gdLst>
                        <a:gd name="T0" fmla="*/ 0 w 776"/>
                        <a:gd name="T1" fmla="*/ 0 h 63"/>
                        <a:gd name="T2" fmla="*/ 0 w 776"/>
                        <a:gd name="T3" fmla="*/ 25 h 63"/>
                        <a:gd name="T4" fmla="*/ 170 w 776"/>
                        <a:gd name="T5" fmla="*/ 53 h 63"/>
                        <a:gd name="T6" fmla="*/ 644 w 776"/>
                        <a:gd name="T7" fmla="*/ 63 h 63"/>
                        <a:gd name="T8" fmla="*/ 776 w 776"/>
                        <a:gd name="T9" fmla="*/ 27 h 63"/>
                        <a:gd name="T10" fmla="*/ 776 w 776"/>
                        <a:gd name="T11" fmla="*/ 0 h 63"/>
                        <a:gd name="T12" fmla="*/ 0 w 776"/>
                        <a:gd name="T13" fmla="*/ 0 h 6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76" h="63">
                          <a:moveTo>
                            <a:pt x="0" y="0"/>
                          </a:moveTo>
                          <a:lnTo>
                            <a:pt x="0" y="25"/>
                          </a:lnTo>
                          <a:lnTo>
                            <a:pt x="170" y="53"/>
                          </a:lnTo>
                          <a:lnTo>
                            <a:pt x="644" y="63"/>
                          </a:lnTo>
                          <a:lnTo>
                            <a:pt x="776" y="27"/>
                          </a:lnTo>
                          <a:lnTo>
                            <a:pt x="776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</p:grpSp>
            </p:grpSp>
            <p:grpSp>
              <p:nvGrpSpPr>
                <p:cNvPr id="171339" name="Group 331"/>
                <p:cNvGrpSpPr>
                  <a:grpSpLocks/>
                </p:cNvGrpSpPr>
                <p:nvPr/>
              </p:nvGrpSpPr>
              <p:grpSpPr bwMode="auto">
                <a:xfrm>
                  <a:off x="2581" y="2864"/>
                  <a:ext cx="266" cy="367"/>
                  <a:chOff x="2581" y="2864"/>
                  <a:chExt cx="266" cy="367"/>
                </a:xfrm>
              </p:grpSpPr>
              <p:sp>
                <p:nvSpPr>
                  <p:cNvPr id="171340" name="AutoShape 332"/>
                  <p:cNvSpPr>
                    <a:spLocks noChangeArrowheads="1"/>
                  </p:cNvSpPr>
                  <p:nvPr/>
                </p:nvSpPr>
                <p:spPr bwMode="auto">
                  <a:xfrm>
                    <a:off x="2581" y="2864"/>
                    <a:ext cx="260" cy="367"/>
                  </a:xfrm>
                  <a:prstGeom prst="roundRect">
                    <a:avLst>
                      <a:gd name="adj" fmla="val 12097"/>
                    </a:avLst>
                  </a:prstGeom>
                  <a:solidFill>
                    <a:srgbClr val="E0E0E0"/>
                  </a:solidFill>
                  <a:ln w="4763">
                    <a:solidFill>
                      <a:srgbClr val="80808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341" name="AutoShape 333"/>
                  <p:cNvSpPr>
                    <a:spLocks noChangeArrowheads="1"/>
                  </p:cNvSpPr>
                  <p:nvPr/>
                </p:nvSpPr>
                <p:spPr bwMode="auto">
                  <a:xfrm>
                    <a:off x="2592" y="2870"/>
                    <a:ext cx="255" cy="361"/>
                  </a:xfrm>
                  <a:prstGeom prst="roundRect">
                    <a:avLst>
                      <a:gd name="adj" fmla="val 12370"/>
                    </a:avLst>
                  </a:prstGeom>
                  <a:solidFill>
                    <a:srgbClr val="C0C0C0"/>
                  </a:solidFill>
                  <a:ln w="4763">
                    <a:solidFill>
                      <a:srgbClr val="80808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342" name="AutoShape 334"/>
                  <p:cNvSpPr>
                    <a:spLocks noChangeArrowheads="1"/>
                  </p:cNvSpPr>
                  <p:nvPr/>
                </p:nvSpPr>
                <p:spPr bwMode="auto">
                  <a:xfrm>
                    <a:off x="2616" y="2910"/>
                    <a:ext cx="195" cy="276"/>
                  </a:xfrm>
                  <a:prstGeom prst="roundRect">
                    <a:avLst>
                      <a:gd name="adj" fmla="val 12352"/>
                    </a:avLst>
                  </a:prstGeom>
                  <a:solidFill>
                    <a:srgbClr val="E0E0E0"/>
                  </a:solidFill>
                  <a:ln w="4763">
                    <a:solidFill>
                      <a:srgbClr val="80808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343" name="AutoShape 335"/>
                  <p:cNvSpPr>
                    <a:spLocks noChangeArrowheads="1"/>
                  </p:cNvSpPr>
                  <p:nvPr/>
                </p:nvSpPr>
                <p:spPr bwMode="auto">
                  <a:xfrm>
                    <a:off x="2631" y="2910"/>
                    <a:ext cx="195" cy="276"/>
                  </a:xfrm>
                  <a:prstGeom prst="roundRect">
                    <a:avLst>
                      <a:gd name="adj" fmla="val 12352"/>
                    </a:avLst>
                  </a:prstGeom>
                  <a:solidFill>
                    <a:srgbClr val="A0A0A0"/>
                  </a:solidFill>
                  <a:ln w="4763">
                    <a:solidFill>
                      <a:srgbClr val="80808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344" name="AutoShape 336"/>
                  <p:cNvSpPr>
                    <a:spLocks noChangeArrowheads="1"/>
                  </p:cNvSpPr>
                  <p:nvPr/>
                </p:nvSpPr>
                <p:spPr bwMode="auto">
                  <a:xfrm>
                    <a:off x="2620" y="2915"/>
                    <a:ext cx="196" cy="263"/>
                  </a:xfrm>
                  <a:prstGeom prst="roundRect">
                    <a:avLst>
                      <a:gd name="adj" fmla="val 11731"/>
                    </a:avLst>
                  </a:prstGeom>
                  <a:solidFill>
                    <a:srgbClr val="202020"/>
                  </a:solidFill>
                  <a:ln w="4763">
                    <a:solidFill>
                      <a:srgbClr val="80808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345" name="Freeform 337"/>
                  <p:cNvSpPr>
                    <a:spLocks/>
                  </p:cNvSpPr>
                  <p:nvPr/>
                </p:nvSpPr>
                <p:spPr bwMode="auto">
                  <a:xfrm>
                    <a:off x="2635" y="2910"/>
                    <a:ext cx="19" cy="3"/>
                  </a:xfrm>
                  <a:custGeom>
                    <a:avLst/>
                    <a:gdLst>
                      <a:gd name="T0" fmla="*/ 25 w 133"/>
                      <a:gd name="T1" fmla="*/ 22 h 22"/>
                      <a:gd name="T2" fmla="*/ 66 w 133"/>
                      <a:gd name="T3" fmla="*/ 19 h 22"/>
                      <a:gd name="T4" fmla="*/ 112 w 133"/>
                      <a:gd name="T5" fmla="*/ 10 h 22"/>
                      <a:gd name="T6" fmla="*/ 133 w 133"/>
                      <a:gd name="T7" fmla="*/ 3 h 22"/>
                      <a:gd name="T8" fmla="*/ 87 w 133"/>
                      <a:gd name="T9" fmla="*/ 3 h 22"/>
                      <a:gd name="T10" fmla="*/ 58 w 133"/>
                      <a:gd name="T11" fmla="*/ 3 h 22"/>
                      <a:gd name="T12" fmla="*/ 21 w 133"/>
                      <a:gd name="T13" fmla="*/ 0 h 22"/>
                      <a:gd name="T14" fmla="*/ 0 w 133"/>
                      <a:gd name="T15" fmla="*/ 4 h 22"/>
                      <a:gd name="T16" fmla="*/ 5 w 133"/>
                      <a:gd name="T17" fmla="*/ 15 h 22"/>
                      <a:gd name="T18" fmla="*/ 25 w 133"/>
                      <a:gd name="T19" fmla="*/ 22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33" h="22">
                        <a:moveTo>
                          <a:pt x="25" y="22"/>
                        </a:moveTo>
                        <a:lnTo>
                          <a:pt x="66" y="19"/>
                        </a:lnTo>
                        <a:lnTo>
                          <a:pt x="112" y="10"/>
                        </a:lnTo>
                        <a:lnTo>
                          <a:pt x="133" y="3"/>
                        </a:lnTo>
                        <a:lnTo>
                          <a:pt x="87" y="3"/>
                        </a:lnTo>
                        <a:lnTo>
                          <a:pt x="58" y="3"/>
                        </a:lnTo>
                        <a:lnTo>
                          <a:pt x="21" y="0"/>
                        </a:lnTo>
                        <a:lnTo>
                          <a:pt x="0" y="4"/>
                        </a:lnTo>
                        <a:lnTo>
                          <a:pt x="5" y="15"/>
                        </a:lnTo>
                        <a:lnTo>
                          <a:pt x="25" y="22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346" name="Freeform 338"/>
                  <p:cNvSpPr>
                    <a:spLocks/>
                  </p:cNvSpPr>
                  <p:nvPr/>
                </p:nvSpPr>
                <p:spPr bwMode="auto">
                  <a:xfrm>
                    <a:off x="2635" y="3178"/>
                    <a:ext cx="180" cy="7"/>
                  </a:xfrm>
                  <a:custGeom>
                    <a:avLst/>
                    <a:gdLst>
                      <a:gd name="T0" fmla="*/ 0 w 1265"/>
                      <a:gd name="T1" fmla="*/ 6 h 48"/>
                      <a:gd name="T2" fmla="*/ 21 w 1265"/>
                      <a:gd name="T3" fmla="*/ 10 h 48"/>
                      <a:gd name="T4" fmla="*/ 60 w 1265"/>
                      <a:gd name="T5" fmla="*/ 11 h 48"/>
                      <a:gd name="T6" fmla="*/ 133 w 1265"/>
                      <a:gd name="T7" fmla="*/ 15 h 48"/>
                      <a:gd name="T8" fmla="*/ 1065 w 1265"/>
                      <a:gd name="T9" fmla="*/ 15 h 48"/>
                      <a:gd name="T10" fmla="*/ 1121 w 1265"/>
                      <a:gd name="T11" fmla="*/ 13 h 48"/>
                      <a:gd name="T12" fmla="*/ 1152 w 1265"/>
                      <a:gd name="T13" fmla="*/ 9 h 48"/>
                      <a:gd name="T14" fmla="*/ 1178 w 1265"/>
                      <a:gd name="T15" fmla="*/ 0 h 48"/>
                      <a:gd name="T16" fmla="*/ 1265 w 1265"/>
                      <a:gd name="T17" fmla="*/ 23 h 48"/>
                      <a:gd name="T18" fmla="*/ 1239 w 1265"/>
                      <a:gd name="T19" fmla="*/ 37 h 48"/>
                      <a:gd name="T20" fmla="*/ 1216 w 1265"/>
                      <a:gd name="T21" fmla="*/ 42 h 48"/>
                      <a:gd name="T22" fmla="*/ 1191 w 1265"/>
                      <a:gd name="T23" fmla="*/ 48 h 48"/>
                      <a:gd name="T24" fmla="*/ 1092 w 1265"/>
                      <a:gd name="T25" fmla="*/ 48 h 48"/>
                      <a:gd name="T26" fmla="*/ 200 w 1265"/>
                      <a:gd name="T27" fmla="*/ 48 h 48"/>
                      <a:gd name="T28" fmla="*/ 58 w 1265"/>
                      <a:gd name="T29" fmla="*/ 48 h 48"/>
                      <a:gd name="T30" fmla="*/ 6 w 1265"/>
                      <a:gd name="T31" fmla="*/ 34 h 48"/>
                      <a:gd name="T32" fmla="*/ 0 w 1265"/>
                      <a:gd name="T33" fmla="*/ 6 h 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1265" h="48">
                        <a:moveTo>
                          <a:pt x="0" y="6"/>
                        </a:moveTo>
                        <a:lnTo>
                          <a:pt x="21" y="10"/>
                        </a:lnTo>
                        <a:lnTo>
                          <a:pt x="60" y="11"/>
                        </a:lnTo>
                        <a:lnTo>
                          <a:pt x="133" y="15"/>
                        </a:lnTo>
                        <a:lnTo>
                          <a:pt x="1065" y="15"/>
                        </a:lnTo>
                        <a:lnTo>
                          <a:pt x="1121" y="13"/>
                        </a:lnTo>
                        <a:lnTo>
                          <a:pt x="1152" y="9"/>
                        </a:lnTo>
                        <a:lnTo>
                          <a:pt x="1178" y="0"/>
                        </a:lnTo>
                        <a:lnTo>
                          <a:pt x="1265" y="23"/>
                        </a:lnTo>
                        <a:lnTo>
                          <a:pt x="1239" y="37"/>
                        </a:lnTo>
                        <a:lnTo>
                          <a:pt x="1216" y="42"/>
                        </a:lnTo>
                        <a:lnTo>
                          <a:pt x="1191" y="48"/>
                        </a:lnTo>
                        <a:lnTo>
                          <a:pt x="1092" y="48"/>
                        </a:lnTo>
                        <a:lnTo>
                          <a:pt x="200" y="48"/>
                        </a:lnTo>
                        <a:lnTo>
                          <a:pt x="58" y="48"/>
                        </a:lnTo>
                        <a:lnTo>
                          <a:pt x="6" y="34"/>
                        </a:lnTo>
                        <a:lnTo>
                          <a:pt x="0" y="6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  <p:sp>
              <p:nvSpPr>
                <p:cNvPr id="171347" name="Freeform 339"/>
                <p:cNvSpPr>
                  <a:spLocks/>
                </p:cNvSpPr>
                <p:nvPr/>
              </p:nvSpPr>
              <p:spPr bwMode="auto">
                <a:xfrm>
                  <a:off x="2644" y="3260"/>
                  <a:ext cx="34" cy="16"/>
                </a:xfrm>
                <a:custGeom>
                  <a:avLst/>
                  <a:gdLst>
                    <a:gd name="T0" fmla="*/ 0 w 240"/>
                    <a:gd name="T1" fmla="*/ 0 h 113"/>
                    <a:gd name="T2" fmla="*/ 39 w 240"/>
                    <a:gd name="T3" fmla="*/ 113 h 113"/>
                    <a:gd name="T4" fmla="*/ 240 w 240"/>
                    <a:gd name="T5" fmla="*/ 112 h 113"/>
                    <a:gd name="T6" fmla="*/ 167 w 240"/>
                    <a:gd name="T7" fmla="*/ 0 h 113"/>
                    <a:gd name="T8" fmla="*/ 0 w 240"/>
                    <a:gd name="T9" fmla="*/ 0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0" h="113">
                      <a:moveTo>
                        <a:pt x="0" y="0"/>
                      </a:moveTo>
                      <a:lnTo>
                        <a:pt x="39" y="113"/>
                      </a:lnTo>
                      <a:lnTo>
                        <a:pt x="240" y="112"/>
                      </a:lnTo>
                      <a:lnTo>
                        <a:pt x="16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 w="4763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348" name="Freeform 340"/>
                <p:cNvSpPr>
                  <a:spLocks/>
                </p:cNvSpPr>
                <p:nvPr/>
              </p:nvSpPr>
              <p:spPr bwMode="auto">
                <a:xfrm>
                  <a:off x="2644" y="3286"/>
                  <a:ext cx="46" cy="8"/>
                </a:xfrm>
                <a:custGeom>
                  <a:avLst/>
                  <a:gdLst>
                    <a:gd name="T0" fmla="*/ 0 w 316"/>
                    <a:gd name="T1" fmla="*/ 0 h 60"/>
                    <a:gd name="T2" fmla="*/ 1 w 316"/>
                    <a:gd name="T3" fmla="*/ 60 h 60"/>
                    <a:gd name="T4" fmla="*/ 316 w 316"/>
                    <a:gd name="T5" fmla="*/ 60 h 60"/>
                    <a:gd name="T6" fmla="*/ 315 w 316"/>
                    <a:gd name="T7" fmla="*/ 0 h 60"/>
                    <a:gd name="T8" fmla="*/ 0 w 316"/>
                    <a:gd name="T9" fmla="*/ 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6" h="60">
                      <a:moveTo>
                        <a:pt x="0" y="0"/>
                      </a:moveTo>
                      <a:lnTo>
                        <a:pt x="1" y="60"/>
                      </a:lnTo>
                      <a:lnTo>
                        <a:pt x="316" y="60"/>
                      </a:lnTo>
                      <a:lnTo>
                        <a:pt x="31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 w="4763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349" name="Freeform 341"/>
                <p:cNvSpPr>
                  <a:spLocks/>
                </p:cNvSpPr>
                <p:nvPr/>
              </p:nvSpPr>
              <p:spPr bwMode="auto">
                <a:xfrm>
                  <a:off x="2831" y="2917"/>
                  <a:ext cx="13" cy="17"/>
                </a:xfrm>
                <a:custGeom>
                  <a:avLst/>
                  <a:gdLst>
                    <a:gd name="T0" fmla="*/ 88 w 92"/>
                    <a:gd name="T1" fmla="*/ 0 h 121"/>
                    <a:gd name="T2" fmla="*/ 0 w 92"/>
                    <a:gd name="T3" fmla="*/ 0 h 121"/>
                    <a:gd name="T4" fmla="*/ 4 w 92"/>
                    <a:gd name="T5" fmla="*/ 121 h 121"/>
                    <a:gd name="T6" fmla="*/ 92 w 92"/>
                    <a:gd name="T7" fmla="*/ 121 h 121"/>
                    <a:gd name="T8" fmla="*/ 88 w 92"/>
                    <a:gd name="T9" fmla="*/ 0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2" h="121">
                      <a:moveTo>
                        <a:pt x="88" y="0"/>
                      </a:moveTo>
                      <a:lnTo>
                        <a:pt x="0" y="0"/>
                      </a:lnTo>
                      <a:lnTo>
                        <a:pt x="4" y="121"/>
                      </a:lnTo>
                      <a:lnTo>
                        <a:pt x="92" y="121"/>
                      </a:lnTo>
                      <a:lnTo>
                        <a:pt x="88" y="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4763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350" name="Oval 342"/>
                <p:cNvSpPr>
                  <a:spLocks noChangeArrowheads="1"/>
                </p:cNvSpPr>
                <p:nvPr/>
              </p:nvSpPr>
              <p:spPr bwMode="auto">
                <a:xfrm>
                  <a:off x="2835" y="2923"/>
                  <a:ext cx="6" cy="5"/>
                </a:xfrm>
                <a:prstGeom prst="ellipse">
                  <a:avLst/>
                </a:prstGeom>
                <a:solidFill>
                  <a:srgbClr val="C0C0C0"/>
                </a:solidFill>
                <a:ln w="4763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</p:grpSp>
          <p:sp>
            <p:nvSpPr>
              <p:cNvPr id="171351" name="Rectangle 343"/>
              <p:cNvSpPr>
                <a:spLocks noChangeArrowheads="1"/>
              </p:cNvSpPr>
              <p:nvPr/>
            </p:nvSpPr>
            <p:spPr bwMode="auto">
              <a:xfrm>
                <a:off x="2604" y="2908"/>
                <a:ext cx="7" cy="10"/>
              </a:xfrm>
              <a:prstGeom prst="rect">
                <a:avLst/>
              </a:prstGeom>
              <a:solidFill>
                <a:srgbClr val="008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</p:grpSp>
        <p:sp>
          <p:nvSpPr>
            <p:cNvPr id="171352" name="Rectangle 344"/>
            <p:cNvSpPr>
              <a:spLocks noChangeArrowheads="1"/>
            </p:cNvSpPr>
            <p:nvPr/>
          </p:nvSpPr>
          <p:spPr bwMode="auto">
            <a:xfrm>
              <a:off x="2636" y="2932"/>
              <a:ext cx="163" cy="229"/>
            </a:xfrm>
            <a:prstGeom prst="rect">
              <a:avLst/>
            </a:prstGeom>
            <a:solidFill>
              <a:srgbClr val="4040FF"/>
            </a:solidFill>
            <a:ln w="4763">
              <a:solidFill>
                <a:srgbClr val="00006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353" name="Rectangle 345"/>
            <p:cNvSpPr>
              <a:spLocks noChangeArrowheads="1"/>
            </p:cNvSpPr>
            <p:nvPr/>
          </p:nvSpPr>
          <p:spPr bwMode="auto">
            <a:xfrm>
              <a:off x="2653" y="2952"/>
              <a:ext cx="133" cy="49"/>
            </a:xfrm>
            <a:prstGeom prst="rect">
              <a:avLst/>
            </a:prstGeom>
            <a:solidFill>
              <a:srgbClr val="000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354" name="Rectangle 346"/>
            <p:cNvSpPr>
              <a:spLocks noChangeArrowheads="1"/>
            </p:cNvSpPr>
            <p:nvPr/>
          </p:nvSpPr>
          <p:spPr bwMode="auto">
            <a:xfrm>
              <a:off x="2653" y="3008"/>
              <a:ext cx="54" cy="31"/>
            </a:xfrm>
            <a:prstGeom prst="rect">
              <a:avLst/>
            </a:prstGeom>
            <a:solidFill>
              <a:srgbClr val="4040FF"/>
            </a:solidFill>
            <a:ln w="4763">
              <a:solidFill>
                <a:srgbClr val="00006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355" name="Rectangle 347"/>
            <p:cNvSpPr>
              <a:spLocks noChangeArrowheads="1"/>
            </p:cNvSpPr>
            <p:nvPr/>
          </p:nvSpPr>
          <p:spPr bwMode="auto">
            <a:xfrm>
              <a:off x="2653" y="3046"/>
              <a:ext cx="54" cy="31"/>
            </a:xfrm>
            <a:prstGeom prst="rect">
              <a:avLst/>
            </a:prstGeom>
            <a:solidFill>
              <a:srgbClr val="4040FF"/>
            </a:solidFill>
            <a:ln w="4763">
              <a:solidFill>
                <a:srgbClr val="00006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356" name="Rectangle 348"/>
            <p:cNvSpPr>
              <a:spLocks noChangeArrowheads="1"/>
            </p:cNvSpPr>
            <p:nvPr/>
          </p:nvSpPr>
          <p:spPr bwMode="auto">
            <a:xfrm>
              <a:off x="2653" y="3086"/>
              <a:ext cx="54" cy="32"/>
            </a:xfrm>
            <a:prstGeom prst="rect">
              <a:avLst/>
            </a:prstGeom>
            <a:solidFill>
              <a:srgbClr val="4040FF"/>
            </a:solidFill>
            <a:ln w="4763">
              <a:solidFill>
                <a:srgbClr val="00006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357" name="Rectangle 349"/>
            <p:cNvSpPr>
              <a:spLocks noChangeArrowheads="1"/>
            </p:cNvSpPr>
            <p:nvPr/>
          </p:nvSpPr>
          <p:spPr bwMode="auto">
            <a:xfrm>
              <a:off x="2730" y="3008"/>
              <a:ext cx="54" cy="138"/>
            </a:xfrm>
            <a:prstGeom prst="rect">
              <a:avLst/>
            </a:prstGeom>
            <a:solidFill>
              <a:srgbClr val="4040FF"/>
            </a:solidFill>
            <a:ln w="4763">
              <a:solidFill>
                <a:srgbClr val="00006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358" name="Rectangle 350"/>
            <p:cNvSpPr>
              <a:spLocks noChangeArrowheads="1"/>
            </p:cNvSpPr>
            <p:nvPr/>
          </p:nvSpPr>
          <p:spPr bwMode="auto">
            <a:xfrm>
              <a:off x="2715" y="3008"/>
              <a:ext cx="9" cy="30"/>
            </a:xfrm>
            <a:prstGeom prst="rect">
              <a:avLst/>
            </a:prstGeom>
            <a:solidFill>
              <a:srgbClr val="4040FF"/>
            </a:solidFill>
            <a:ln w="4763">
              <a:solidFill>
                <a:srgbClr val="00006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359" name="Rectangle 351"/>
            <p:cNvSpPr>
              <a:spLocks noChangeArrowheads="1"/>
            </p:cNvSpPr>
            <p:nvPr/>
          </p:nvSpPr>
          <p:spPr bwMode="auto">
            <a:xfrm>
              <a:off x="2714" y="3046"/>
              <a:ext cx="10" cy="29"/>
            </a:xfrm>
            <a:prstGeom prst="rect">
              <a:avLst/>
            </a:prstGeom>
            <a:solidFill>
              <a:srgbClr val="4040FF"/>
            </a:solidFill>
            <a:ln w="4763">
              <a:solidFill>
                <a:srgbClr val="00006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360" name="Rectangle 352"/>
            <p:cNvSpPr>
              <a:spLocks noChangeArrowheads="1"/>
            </p:cNvSpPr>
            <p:nvPr/>
          </p:nvSpPr>
          <p:spPr bwMode="auto">
            <a:xfrm>
              <a:off x="2714" y="3086"/>
              <a:ext cx="10" cy="30"/>
            </a:xfrm>
            <a:prstGeom prst="rect">
              <a:avLst/>
            </a:prstGeom>
            <a:solidFill>
              <a:srgbClr val="4040FF"/>
            </a:solidFill>
            <a:ln w="4763">
              <a:solidFill>
                <a:srgbClr val="00006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361" name="Rectangle 353"/>
            <p:cNvSpPr>
              <a:spLocks noChangeArrowheads="1"/>
            </p:cNvSpPr>
            <p:nvPr/>
          </p:nvSpPr>
          <p:spPr bwMode="auto">
            <a:xfrm>
              <a:off x="2654" y="3125"/>
              <a:ext cx="13" cy="11"/>
            </a:xfrm>
            <a:prstGeom prst="rect">
              <a:avLst/>
            </a:prstGeom>
            <a:solidFill>
              <a:srgbClr val="000060"/>
            </a:solidFill>
            <a:ln w="4763">
              <a:solidFill>
                <a:srgbClr val="00006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362" name="Rectangle 354"/>
            <p:cNvSpPr>
              <a:spLocks noChangeArrowheads="1"/>
            </p:cNvSpPr>
            <p:nvPr/>
          </p:nvSpPr>
          <p:spPr bwMode="auto">
            <a:xfrm>
              <a:off x="2673" y="3125"/>
              <a:ext cx="13" cy="11"/>
            </a:xfrm>
            <a:prstGeom prst="rect">
              <a:avLst/>
            </a:prstGeom>
            <a:solidFill>
              <a:srgbClr val="000060"/>
            </a:solidFill>
            <a:ln w="4763">
              <a:solidFill>
                <a:srgbClr val="00006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363" name="Rectangle 355"/>
            <p:cNvSpPr>
              <a:spLocks noChangeArrowheads="1"/>
            </p:cNvSpPr>
            <p:nvPr/>
          </p:nvSpPr>
          <p:spPr bwMode="auto">
            <a:xfrm>
              <a:off x="2694" y="3125"/>
              <a:ext cx="13" cy="11"/>
            </a:xfrm>
            <a:prstGeom prst="rect">
              <a:avLst/>
            </a:prstGeom>
            <a:solidFill>
              <a:srgbClr val="000060"/>
            </a:solidFill>
            <a:ln w="4763">
              <a:solidFill>
                <a:srgbClr val="00006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</p:grpSp>
      <p:grpSp>
        <p:nvGrpSpPr>
          <p:cNvPr id="171364" name="Group 356"/>
          <p:cNvGrpSpPr>
            <a:grpSpLocks/>
          </p:cNvGrpSpPr>
          <p:nvPr/>
        </p:nvGrpSpPr>
        <p:grpSpPr bwMode="auto">
          <a:xfrm>
            <a:off x="4784725" y="4529138"/>
            <a:ext cx="374650" cy="641350"/>
            <a:chOff x="3014" y="2864"/>
            <a:chExt cx="266" cy="446"/>
          </a:xfrm>
        </p:grpSpPr>
        <p:grpSp>
          <p:nvGrpSpPr>
            <p:cNvPr id="171365" name="Group 357"/>
            <p:cNvGrpSpPr>
              <a:grpSpLocks/>
            </p:cNvGrpSpPr>
            <p:nvPr/>
          </p:nvGrpSpPr>
          <p:grpSpPr bwMode="auto">
            <a:xfrm>
              <a:off x="3014" y="2864"/>
              <a:ext cx="266" cy="446"/>
              <a:chOff x="3014" y="2864"/>
              <a:chExt cx="266" cy="446"/>
            </a:xfrm>
          </p:grpSpPr>
          <p:grpSp>
            <p:nvGrpSpPr>
              <p:cNvPr id="171366" name="Group 358"/>
              <p:cNvGrpSpPr>
                <a:grpSpLocks/>
              </p:cNvGrpSpPr>
              <p:nvPr/>
            </p:nvGrpSpPr>
            <p:grpSpPr bwMode="auto">
              <a:xfrm>
                <a:off x="3014" y="2864"/>
                <a:ext cx="266" cy="446"/>
                <a:chOff x="3014" y="2864"/>
                <a:chExt cx="266" cy="446"/>
              </a:xfrm>
            </p:grpSpPr>
            <p:grpSp>
              <p:nvGrpSpPr>
                <p:cNvPr id="171367" name="Group 359"/>
                <p:cNvGrpSpPr>
                  <a:grpSpLocks/>
                </p:cNvGrpSpPr>
                <p:nvPr/>
              </p:nvGrpSpPr>
              <p:grpSpPr bwMode="auto">
                <a:xfrm>
                  <a:off x="3037" y="3205"/>
                  <a:ext cx="228" cy="105"/>
                  <a:chOff x="3037" y="3205"/>
                  <a:chExt cx="228" cy="105"/>
                </a:xfrm>
              </p:grpSpPr>
              <p:sp>
                <p:nvSpPr>
                  <p:cNvPr id="171368" name="Freeform 360"/>
                  <p:cNvSpPr>
                    <a:spLocks/>
                  </p:cNvSpPr>
                  <p:nvPr/>
                </p:nvSpPr>
                <p:spPr bwMode="auto">
                  <a:xfrm>
                    <a:off x="3037" y="3205"/>
                    <a:ext cx="31" cy="104"/>
                  </a:xfrm>
                  <a:custGeom>
                    <a:avLst/>
                    <a:gdLst>
                      <a:gd name="T0" fmla="*/ 222 w 222"/>
                      <a:gd name="T1" fmla="*/ 517 h 728"/>
                      <a:gd name="T2" fmla="*/ 20 w 222"/>
                      <a:gd name="T3" fmla="*/ 0 h 728"/>
                      <a:gd name="T4" fmla="*/ 0 w 222"/>
                      <a:gd name="T5" fmla="*/ 95 h 728"/>
                      <a:gd name="T6" fmla="*/ 182 w 222"/>
                      <a:gd name="T7" fmla="*/ 728 h 728"/>
                      <a:gd name="T8" fmla="*/ 222 w 222"/>
                      <a:gd name="T9" fmla="*/ 517 h 7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2" h="728">
                        <a:moveTo>
                          <a:pt x="222" y="517"/>
                        </a:moveTo>
                        <a:lnTo>
                          <a:pt x="20" y="0"/>
                        </a:lnTo>
                        <a:lnTo>
                          <a:pt x="0" y="95"/>
                        </a:lnTo>
                        <a:lnTo>
                          <a:pt x="182" y="728"/>
                        </a:lnTo>
                        <a:lnTo>
                          <a:pt x="222" y="517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 w="4763">
                    <a:solidFill>
                      <a:srgbClr val="80808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369" name="Freeform 361"/>
                  <p:cNvSpPr>
                    <a:spLocks/>
                  </p:cNvSpPr>
                  <p:nvPr/>
                </p:nvSpPr>
                <p:spPr bwMode="auto">
                  <a:xfrm>
                    <a:off x="3043" y="3208"/>
                    <a:ext cx="215" cy="72"/>
                  </a:xfrm>
                  <a:custGeom>
                    <a:avLst/>
                    <a:gdLst>
                      <a:gd name="T0" fmla="*/ 0 w 1499"/>
                      <a:gd name="T1" fmla="*/ 53 h 505"/>
                      <a:gd name="T2" fmla="*/ 177 w 1499"/>
                      <a:gd name="T3" fmla="*/ 505 h 505"/>
                      <a:gd name="T4" fmla="*/ 1499 w 1499"/>
                      <a:gd name="T5" fmla="*/ 505 h 505"/>
                      <a:gd name="T6" fmla="*/ 1249 w 1499"/>
                      <a:gd name="T7" fmla="*/ 0 h 505"/>
                      <a:gd name="T8" fmla="*/ 0 w 1499"/>
                      <a:gd name="T9" fmla="*/ 53 h 5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499" h="505">
                        <a:moveTo>
                          <a:pt x="0" y="53"/>
                        </a:moveTo>
                        <a:lnTo>
                          <a:pt x="177" y="505"/>
                        </a:lnTo>
                        <a:lnTo>
                          <a:pt x="1499" y="505"/>
                        </a:lnTo>
                        <a:lnTo>
                          <a:pt x="1249" y="0"/>
                        </a:lnTo>
                        <a:lnTo>
                          <a:pt x="0" y="53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80808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370" name="Freeform 362"/>
                  <p:cNvSpPr>
                    <a:spLocks/>
                  </p:cNvSpPr>
                  <p:nvPr/>
                </p:nvSpPr>
                <p:spPr bwMode="auto">
                  <a:xfrm>
                    <a:off x="3063" y="3280"/>
                    <a:ext cx="202" cy="30"/>
                  </a:xfrm>
                  <a:custGeom>
                    <a:avLst/>
                    <a:gdLst>
                      <a:gd name="T0" fmla="*/ 0 w 1416"/>
                      <a:gd name="T1" fmla="*/ 210 h 210"/>
                      <a:gd name="T2" fmla="*/ 36 w 1416"/>
                      <a:gd name="T3" fmla="*/ 0 h 210"/>
                      <a:gd name="T4" fmla="*/ 1364 w 1416"/>
                      <a:gd name="T5" fmla="*/ 0 h 210"/>
                      <a:gd name="T6" fmla="*/ 1416 w 1416"/>
                      <a:gd name="T7" fmla="*/ 210 h 210"/>
                      <a:gd name="T8" fmla="*/ 0 w 1416"/>
                      <a:gd name="T9" fmla="*/ 210 h 2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416" h="210">
                        <a:moveTo>
                          <a:pt x="0" y="210"/>
                        </a:moveTo>
                        <a:lnTo>
                          <a:pt x="36" y="0"/>
                        </a:lnTo>
                        <a:lnTo>
                          <a:pt x="1364" y="0"/>
                        </a:lnTo>
                        <a:lnTo>
                          <a:pt x="1416" y="210"/>
                        </a:lnTo>
                        <a:lnTo>
                          <a:pt x="0" y="21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4763">
                    <a:solidFill>
                      <a:srgbClr val="80808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  <p:grpSp>
              <p:nvGrpSpPr>
                <p:cNvPr id="171371" name="Group 363"/>
                <p:cNvGrpSpPr>
                  <a:grpSpLocks/>
                </p:cNvGrpSpPr>
                <p:nvPr/>
              </p:nvGrpSpPr>
              <p:grpSpPr bwMode="auto">
                <a:xfrm>
                  <a:off x="3090" y="3206"/>
                  <a:ext cx="113" cy="57"/>
                  <a:chOff x="3090" y="3206"/>
                  <a:chExt cx="113" cy="57"/>
                </a:xfrm>
              </p:grpSpPr>
              <p:grpSp>
                <p:nvGrpSpPr>
                  <p:cNvPr id="171372" name="Group 364"/>
                  <p:cNvGrpSpPr>
                    <a:grpSpLocks/>
                  </p:cNvGrpSpPr>
                  <p:nvPr/>
                </p:nvGrpSpPr>
                <p:grpSpPr bwMode="auto">
                  <a:xfrm>
                    <a:off x="3090" y="3219"/>
                    <a:ext cx="113" cy="44"/>
                    <a:chOff x="3090" y="3219"/>
                    <a:chExt cx="113" cy="44"/>
                  </a:xfrm>
                </p:grpSpPr>
                <p:sp>
                  <p:nvSpPr>
                    <p:cNvPr id="171373" name="Oval 36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90" y="3219"/>
                      <a:ext cx="113" cy="44"/>
                    </a:xfrm>
                    <a:prstGeom prst="ellipse">
                      <a:avLst/>
                    </a:prstGeom>
                    <a:solidFill>
                      <a:srgbClr val="A0A0A0"/>
                    </a:solidFill>
                    <a:ln w="4763">
                      <a:solidFill>
                        <a:srgbClr val="80808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374" name="Rectangle 3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90" y="3223"/>
                      <a:ext cx="113" cy="17"/>
                    </a:xfrm>
                    <a:prstGeom prst="rect">
                      <a:avLst/>
                    </a:prstGeom>
                    <a:solidFill>
                      <a:srgbClr val="A0A0A0"/>
                    </a:solidFill>
                    <a:ln w="4763">
                      <a:solidFill>
                        <a:srgbClr val="80808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375" name="Freeform 367"/>
                    <p:cNvSpPr>
                      <a:spLocks/>
                    </p:cNvSpPr>
                    <p:nvPr/>
                  </p:nvSpPr>
                  <p:spPr bwMode="auto">
                    <a:xfrm>
                      <a:off x="3091" y="3238"/>
                      <a:ext cx="111" cy="9"/>
                    </a:xfrm>
                    <a:custGeom>
                      <a:avLst/>
                      <a:gdLst>
                        <a:gd name="T0" fmla="*/ 0 w 776"/>
                        <a:gd name="T1" fmla="*/ 2 h 63"/>
                        <a:gd name="T2" fmla="*/ 0 w 776"/>
                        <a:gd name="T3" fmla="*/ 25 h 63"/>
                        <a:gd name="T4" fmla="*/ 170 w 776"/>
                        <a:gd name="T5" fmla="*/ 53 h 63"/>
                        <a:gd name="T6" fmla="*/ 643 w 776"/>
                        <a:gd name="T7" fmla="*/ 63 h 63"/>
                        <a:gd name="T8" fmla="*/ 776 w 776"/>
                        <a:gd name="T9" fmla="*/ 27 h 63"/>
                        <a:gd name="T10" fmla="*/ 776 w 776"/>
                        <a:gd name="T11" fmla="*/ 0 h 63"/>
                        <a:gd name="T12" fmla="*/ 0 w 776"/>
                        <a:gd name="T13" fmla="*/ 2 h 6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76" h="63">
                          <a:moveTo>
                            <a:pt x="0" y="2"/>
                          </a:moveTo>
                          <a:lnTo>
                            <a:pt x="0" y="25"/>
                          </a:lnTo>
                          <a:lnTo>
                            <a:pt x="170" y="53"/>
                          </a:lnTo>
                          <a:lnTo>
                            <a:pt x="643" y="63"/>
                          </a:lnTo>
                          <a:lnTo>
                            <a:pt x="776" y="27"/>
                          </a:lnTo>
                          <a:lnTo>
                            <a:pt x="776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</p:grpSp>
              <p:grpSp>
                <p:nvGrpSpPr>
                  <p:cNvPr id="171376" name="Group 368"/>
                  <p:cNvGrpSpPr>
                    <a:grpSpLocks/>
                  </p:cNvGrpSpPr>
                  <p:nvPr/>
                </p:nvGrpSpPr>
                <p:grpSpPr bwMode="auto">
                  <a:xfrm>
                    <a:off x="3090" y="3206"/>
                    <a:ext cx="113" cy="44"/>
                    <a:chOff x="3090" y="3206"/>
                    <a:chExt cx="113" cy="44"/>
                  </a:xfrm>
                </p:grpSpPr>
                <p:sp>
                  <p:nvSpPr>
                    <p:cNvPr id="171377" name="Oval 36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90" y="3206"/>
                      <a:ext cx="113" cy="44"/>
                    </a:xfrm>
                    <a:prstGeom prst="ellipse">
                      <a:avLst/>
                    </a:prstGeom>
                    <a:solidFill>
                      <a:srgbClr val="A0A0A0"/>
                    </a:solidFill>
                    <a:ln w="4763">
                      <a:solidFill>
                        <a:srgbClr val="80808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378" name="Rectangle 37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90" y="3210"/>
                      <a:ext cx="113" cy="18"/>
                    </a:xfrm>
                    <a:prstGeom prst="rect">
                      <a:avLst/>
                    </a:prstGeom>
                    <a:solidFill>
                      <a:srgbClr val="A0A0A0"/>
                    </a:solidFill>
                    <a:ln w="4763">
                      <a:solidFill>
                        <a:srgbClr val="80808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379" name="Freeform 371"/>
                    <p:cNvSpPr>
                      <a:spLocks/>
                    </p:cNvSpPr>
                    <p:nvPr/>
                  </p:nvSpPr>
                  <p:spPr bwMode="auto">
                    <a:xfrm>
                      <a:off x="3091" y="3225"/>
                      <a:ext cx="111" cy="9"/>
                    </a:xfrm>
                    <a:custGeom>
                      <a:avLst/>
                      <a:gdLst>
                        <a:gd name="T0" fmla="*/ 0 w 776"/>
                        <a:gd name="T1" fmla="*/ 0 h 63"/>
                        <a:gd name="T2" fmla="*/ 0 w 776"/>
                        <a:gd name="T3" fmla="*/ 25 h 63"/>
                        <a:gd name="T4" fmla="*/ 170 w 776"/>
                        <a:gd name="T5" fmla="*/ 53 h 63"/>
                        <a:gd name="T6" fmla="*/ 643 w 776"/>
                        <a:gd name="T7" fmla="*/ 63 h 63"/>
                        <a:gd name="T8" fmla="*/ 776 w 776"/>
                        <a:gd name="T9" fmla="*/ 27 h 63"/>
                        <a:gd name="T10" fmla="*/ 776 w 776"/>
                        <a:gd name="T11" fmla="*/ 0 h 63"/>
                        <a:gd name="T12" fmla="*/ 0 w 776"/>
                        <a:gd name="T13" fmla="*/ 0 h 6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76" h="63">
                          <a:moveTo>
                            <a:pt x="0" y="0"/>
                          </a:moveTo>
                          <a:lnTo>
                            <a:pt x="0" y="25"/>
                          </a:lnTo>
                          <a:lnTo>
                            <a:pt x="170" y="53"/>
                          </a:lnTo>
                          <a:lnTo>
                            <a:pt x="643" y="63"/>
                          </a:lnTo>
                          <a:lnTo>
                            <a:pt x="776" y="27"/>
                          </a:lnTo>
                          <a:lnTo>
                            <a:pt x="776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</p:grpSp>
            </p:grpSp>
            <p:grpSp>
              <p:nvGrpSpPr>
                <p:cNvPr id="171380" name="Group 372"/>
                <p:cNvGrpSpPr>
                  <a:grpSpLocks/>
                </p:cNvGrpSpPr>
                <p:nvPr/>
              </p:nvGrpSpPr>
              <p:grpSpPr bwMode="auto">
                <a:xfrm>
                  <a:off x="3014" y="2864"/>
                  <a:ext cx="266" cy="367"/>
                  <a:chOff x="3014" y="2864"/>
                  <a:chExt cx="266" cy="367"/>
                </a:xfrm>
              </p:grpSpPr>
              <p:sp>
                <p:nvSpPr>
                  <p:cNvPr id="171381" name="AutoShape 373"/>
                  <p:cNvSpPr>
                    <a:spLocks noChangeArrowheads="1"/>
                  </p:cNvSpPr>
                  <p:nvPr/>
                </p:nvSpPr>
                <p:spPr bwMode="auto">
                  <a:xfrm>
                    <a:off x="3014" y="2864"/>
                    <a:ext cx="260" cy="367"/>
                  </a:xfrm>
                  <a:prstGeom prst="roundRect">
                    <a:avLst>
                      <a:gd name="adj" fmla="val 12097"/>
                    </a:avLst>
                  </a:prstGeom>
                  <a:solidFill>
                    <a:srgbClr val="E0E0E0"/>
                  </a:solidFill>
                  <a:ln w="4763">
                    <a:solidFill>
                      <a:srgbClr val="80808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382" name="AutoShape 374"/>
                  <p:cNvSpPr>
                    <a:spLocks noChangeArrowheads="1"/>
                  </p:cNvSpPr>
                  <p:nvPr/>
                </p:nvSpPr>
                <p:spPr bwMode="auto">
                  <a:xfrm>
                    <a:off x="3024" y="2870"/>
                    <a:ext cx="256" cy="361"/>
                  </a:xfrm>
                  <a:prstGeom prst="roundRect">
                    <a:avLst>
                      <a:gd name="adj" fmla="val 12370"/>
                    </a:avLst>
                  </a:prstGeom>
                  <a:solidFill>
                    <a:srgbClr val="C0C0C0"/>
                  </a:solidFill>
                  <a:ln w="4763">
                    <a:solidFill>
                      <a:srgbClr val="80808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383" name="AutoShape 375"/>
                  <p:cNvSpPr>
                    <a:spLocks noChangeArrowheads="1"/>
                  </p:cNvSpPr>
                  <p:nvPr/>
                </p:nvSpPr>
                <p:spPr bwMode="auto">
                  <a:xfrm>
                    <a:off x="3048" y="2910"/>
                    <a:ext cx="195" cy="276"/>
                  </a:xfrm>
                  <a:prstGeom prst="roundRect">
                    <a:avLst>
                      <a:gd name="adj" fmla="val 12352"/>
                    </a:avLst>
                  </a:prstGeom>
                  <a:solidFill>
                    <a:srgbClr val="E0E0E0"/>
                  </a:solidFill>
                  <a:ln w="4763">
                    <a:solidFill>
                      <a:srgbClr val="80808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384" name="AutoShape 376"/>
                  <p:cNvSpPr>
                    <a:spLocks noChangeArrowheads="1"/>
                  </p:cNvSpPr>
                  <p:nvPr/>
                </p:nvSpPr>
                <p:spPr bwMode="auto">
                  <a:xfrm>
                    <a:off x="3063" y="2910"/>
                    <a:ext cx="195" cy="276"/>
                  </a:xfrm>
                  <a:prstGeom prst="roundRect">
                    <a:avLst>
                      <a:gd name="adj" fmla="val 12352"/>
                    </a:avLst>
                  </a:prstGeom>
                  <a:solidFill>
                    <a:srgbClr val="A0A0A0"/>
                  </a:solidFill>
                  <a:ln w="4763">
                    <a:solidFill>
                      <a:srgbClr val="80808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385" name="AutoShape 377"/>
                  <p:cNvSpPr>
                    <a:spLocks noChangeArrowheads="1"/>
                  </p:cNvSpPr>
                  <p:nvPr/>
                </p:nvSpPr>
                <p:spPr bwMode="auto">
                  <a:xfrm>
                    <a:off x="3052" y="2915"/>
                    <a:ext cx="196" cy="263"/>
                  </a:xfrm>
                  <a:prstGeom prst="roundRect">
                    <a:avLst>
                      <a:gd name="adj" fmla="val 11731"/>
                    </a:avLst>
                  </a:prstGeom>
                  <a:solidFill>
                    <a:srgbClr val="202020"/>
                  </a:solidFill>
                  <a:ln w="4763">
                    <a:solidFill>
                      <a:srgbClr val="80808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386" name="Freeform 378"/>
                  <p:cNvSpPr>
                    <a:spLocks/>
                  </p:cNvSpPr>
                  <p:nvPr/>
                </p:nvSpPr>
                <p:spPr bwMode="auto">
                  <a:xfrm>
                    <a:off x="3068" y="2910"/>
                    <a:ext cx="19" cy="3"/>
                  </a:xfrm>
                  <a:custGeom>
                    <a:avLst/>
                    <a:gdLst>
                      <a:gd name="T0" fmla="*/ 24 w 133"/>
                      <a:gd name="T1" fmla="*/ 22 h 22"/>
                      <a:gd name="T2" fmla="*/ 66 w 133"/>
                      <a:gd name="T3" fmla="*/ 19 h 22"/>
                      <a:gd name="T4" fmla="*/ 112 w 133"/>
                      <a:gd name="T5" fmla="*/ 10 h 22"/>
                      <a:gd name="T6" fmla="*/ 133 w 133"/>
                      <a:gd name="T7" fmla="*/ 3 h 22"/>
                      <a:gd name="T8" fmla="*/ 87 w 133"/>
                      <a:gd name="T9" fmla="*/ 3 h 22"/>
                      <a:gd name="T10" fmla="*/ 58 w 133"/>
                      <a:gd name="T11" fmla="*/ 3 h 22"/>
                      <a:gd name="T12" fmla="*/ 21 w 133"/>
                      <a:gd name="T13" fmla="*/ 0 h 22"/>
                      <a:gd name="T14" fmla="*/ 0 w 133"/>
                      <a:gd name="T15" fmla="*/ 4 h 22"/>
                      <a:gd name="T16" fmla="*/ 5 w 133"/>
                      <a:gd name="T17" fmla="*/ 15 h 22"/>
                      <a:gd name="T18" fmla="*/ 24 w 133"/>
                      <a:gd name="T19" fmla="*/ 22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33" h="22">
                        <a:moveTo>
                          <a:pt x="24" y="22"/>
                        </a:moveTo>
                        <a:lnTo>
                          <a:pt x="66" y="19"/>
                        </a:lnTo>
                        <a:lnTo>
                          <a:pt x="112" y="10"/>
                        </a:lnTo>
                        <a:lnTo>
                          <a:pt x="133" y="3"/>
                        </a:lnTo>
                        <a:lnTo>
                          <a:pt x="87" y="3"/>
                        </a:lnTo>
                        <a:lnTo>
                          <a:pt x="58" y="3"/>
                        </a:lnTo>
                        <a:lnTo>
                          <a:pt x="21" y="0"/>
                        </a:lnTo>
                        <a:lnTo>
                          <a:pt x="0" y="4"/>
                        </a:lnTo>
                        <a:lnTo>
                          <a:pt x="5" y="15"/>
                        </a:lnTo>
                        <a:lnTo>
                          <a:pt x="24" y="22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387" name="Freeform 379"/>
                  <p:cNvSpPr>
                    <a:spLocks/>
                  </p:cNvSpPr>
                  <p:nvPr/>
                </p:nvSpPr>
                <p:spPr bwMode="auto">
                  <a:xfrm>
                    <a:off x="3067" y="3178"/>
                    <a:ext cx="181" cy="7"/>
                  </a:xfrm>
                  <a:custGeom>
                    <a:avLst/>
                    <a:gdLst>
                      <a:gd name="T0" fmla="*/ 0 w 1265"/>
                      <a:gd name="T1" fmla="*/ 6 h 48"/>
                      <a:gd name="T2" fmla="*/ 21 w 1265"/>
                      <a:gd name="T3" fmla="*/ 10 h 48"/>
                      <a:gd name="T4" fmla="*/ 59 w 1265"/>
                      <a:gd name="T5" fmla="*/ 11 h 48"/>
                      <a:gd name="T6" fmla="*/ 133 w 1265"/>
                      <a:gd name="T7" fmla="*/ 15 h 48"/>
                      <a:gd name="T8" fmla="*/ 1065 w 1265"/>
                      <a:gd name="T9" fmla="*/ 15 h 48"/>
                      <a:gd name="T10" fmla="*/ 1121 w 1265"/>
                      <a:gd name="T11" fmla="*/ 13 h 48"/>
                      <a:gd name="T12" fmla="*/ 1152 w 1265"/>
                      <a:gd name="T13" fmla="*/ 9 h 48"/>
                      <a:gd name="T14" fmla="*/ 1178 w 1265"/>
                      <a:gd name="T15" fmla="*/ 0 h 48"/>
                      <a:gd name="T16" fmla="*/ 1265 w 1265"/>
                      <a:gd name="T17" fmla="*/ 23 h 48"/>
                      <a:gd name="T18" fmla="*/ 1238 w 1265"/>
                      <a:gd name="T19" fmla="*/ 37 h 48"/>
                      <a:gd name="T20" fmla="*/ 1216 w 1265"/>
                      <a:gd name="T21" fmla="*/ 42 h 48"/>
                      <a:gd name="T22" fmla="*/ 1191 w 1265"/>
                      <a:gd name="T23" fmla="*/ 48 h 48"/>
                      <a:gd name="T24" fmla="*/ 1092 w 1265"/>
                      <a:gd name="T25" fmla="*/ 48 h 48"/>
                      <a:gd name="T26" fmla="*/ 200 w 1265"/>
                      <a:gd name="T27" fmla="*/ 48 h 48"/>
                      <a:gd name="T28" fmla="*/ 58 w 1265"/>
                      <a:gd name="T29" fmla="*/ 48 h 48"/>
                      <a:gd name="T30" fmla="*/ 6 w 1265"/>
                      <a:gd name="T31" fmla="*/ 34 h 48"/>
                      <a:gd name="T32" fmla="*/ 0 w 1265"/>
                      <a:gd name="T33" fmla="*/ 6 h 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1265" h="48">
                        <a:moveTo>
                          <a:pt x="0" y="6"/>
                        </a:moveTo>
                        <a:lnTo>
                          <a:pt x="21" y="10"/>
                        </a:lnTo>
                        <a:lnTo>
                          <a:pt x="59" y="11"/>
                        </a:lnTo>
                        <a:lnTo>
                          <a:pt x="133" y="15"/>
                        </a:lnTo>
                        <a:lnTo>
                          <a:pt x="1065" y="15"/>
                        </a:lnTo>
                        <a:lnTo>
                          <a:pt x="1121" y="13"/>
                        </a:lnTo>
                        <a:lnTo>
                          <a:pt x="1152" y="9"/>
                        </a:lnTo>
                        <a:lnTo>
                          <a:pt x="1178" y="0"/>
                        </a:lnTo>
                        <a:lnTo>
                          <a:pt x="1265" y="23"/>
                        </a:lnTo>
                        <a:lnTo>
                          <a:pt x="1238" y="37"/>
                        </a:lnTo>
                        <a:lnTo>
                          <a:pt x="1216" y="42"/>
                        </a:lnTo>
                        <a:lnTo>
                          <a:pt x="1191" y="48"/>
                        </a:lnTo>
                        <a:lnTo>
                          <a:pt x="1092" y="48"/>
                        </a:lnTo>
                        <a:lnTo>
                          <a:pt x="200" y="48"/>
                        </a:lnTo>
                        <a:lnTo>
                          <a:pt x="58" y="48"/>
                        </a:lnTo>
                        <a:lnTo>
                          <a:pt x="6" y="34"/>
                        </a:lnTo>
                        <a:lnTo>
                          <a:pt x="0" y="6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  <p:sp>
              <p:nvSpPr>
                <p:cNvPr id="171388" name="Freeform 380"/>
                <p:cNvSpPr>
                  <a:spLocks/>
                </p:cNvSpPr>
                <p:nvPr/>
              </p:nvSpPr>
              <p:spPr bwMode="auto">
                <a:xfrm>
                  <a:off x="3076" y="3260"/>
                  <a:ext cx="34" cy="16"/>
                </a:xfrm>
                <a:custGeom>
                  <a:avLst/>
                  <a:gdLst>
                    <a:gd name="T0" fmla="*/ 0 w 240"/>
                    <a:gd name="T1" fmla="*/ 0 h 113"/>
                    <a:gd name="T2" fmla="*/ 38 w 240"/>
                    <a:gd name="T3" fmla="*/ 113 h 113"/>
                    <a:gd name="T4" fmla="*/ 240 w 240"/>
                    <a:gd name="T5" fmla="*/ 112 h 113"/>
                    <a:gd name="T6" fmla="*/ 166 w 240"/>
                    <a:gd name="T7" fmla="*/ 0 h 113"/>
                    <a:gd name="T8" fmla="*/ 0 w 240"/>
                    <a:gd name="T9" fmla="*/ 0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0" h="113">
                      <a:moveTo>
                        <a:pt x="0" y="0"/>
                      </a:moveTo>
                      <a:lnTo>
                        <a:pt x="38" y="113"/>
                      </a:lnTo>
                      <a:lnTo>
                        <a:pt x="240" y="112"/>
                      </a:lnTo>
                      <a:lnTo>
                        <a:pt x="166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 w="4763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389" name="Freeform 381"/>
                <p:cNvSpPr>
                  <a:spLocks/>
                </p:cNvSpPr>
                <p:nvPr/>
              </p:nvSpPr>
              <p:spPr bwMode="auto">
                <a:xfrm>
                  <a:off x="3077" y="3286"/>
                  <a:ext cx="45" cy="8"/>
                </a:xfrm>
                <a:custGeom>
                  <a:avLst/>
                  <a:gdLst>
                    <a:gd name="T0" fmla="*/ 0 w 316"/>
                    <a:gd name="T1" fmla="*/ 0 h 60"/>
                    <a:gd name="T2" fmla="*/ 1 w 316"/>
                    <a:gd name="T3" fmla="*/ 60 h 60"/>
                    <a:gd name="T4" fmla="*/ 316 w 316"/>
                    <a:gd name="T5" fmla="*/ 60 h 60"/>
                    <a:gd name="T6" fmla="*/ 315 w 316"/>
                    <a:gd name="T7" fmla="*/ 0 h 60"/>
                    <a:gd name="T8" fmla="*/ 0 w 316"/>
                    <a:gd name="T9" fmla="*/ 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6" h="60">
                      <a:moveTo>
                        <a:pt x="0" y="0"/>
                      </a:moveTo>
                      <a:lnTo>
                        <a:pt x="1" y="60"/>
                      </a:lnTo>
                      <a:lnTo>
                        <a:pt x="316" y="60"/>
                      </a:lnTo>
                      <a:lnTo>
                        <a:pt x="31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 w="4763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390" name="Freeform 382"/>
                <p:cNvSpPr>
                  <a:spLocks/>
                </p:cNvSpPr>
                <p:nvPr/>
              </p:nvSpPr>
              <p:spPr bwMode="auto">
                <a:xfrm>
                  <a:off x="3264" y="2917"/>
                  <a:ext cx="13" cy="17"/>
                </a:xfrm>
                <a:custGeom>
                  <a:avLst/>
                  <a:gdLst>
                    <a:gd name="T0" fmla="*/ 88 w 92"/>
                    <a:gd name="T1" fmla="*/ 0 h 121"/>
                    <a:gd name="T2" fmla="*/ 0 w 92"/>
                    <a:gd name="T3" fmla="*/ 0 h 121"/>
                    <a:gd name="T4" fmla="*/ 3 w 92"/>
                    <a:gd name="T5" fmla="*/ 121 h 121"/>
                    <a:gd name="T6" fmla="*/ 92 w 92"/>
                    <a:gd name="T7" fmla="*/ 121 h 121"/>
                    <a:gd name="T8" fmla="*/ 88 w 92"/>
                    <a:gd name="T9" fmla="*/ 0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2" h="121">
                      <a:moveTo>
                        <a:pt x="88" y="0"/>
                      </a:moveTo>
                      <a:lnTo>
                        <a:pt x="0" y="0"/>
                      </a:lnTo>
                      <a:lnTo>
                        <a:pt x="3" y="121"/>
                      </a:lnTo>
                      <a:lnTo>
                        <a:pt x="92" y="121"/>
                      </a:lnTo>
                      <a:lnTo>
                        <a:pt x="88" y="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4763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391" name="Oval 383"/>
                <p:cNvSpPr>
                  <a:spLocks noChangeArrowheads="1"/>
                </p:cNvSpPr>
                <p:nvPr/>
              </p:nvSpPr>
              <p:spPr bwMode="auto">
                <a:xfrm>
                  <a:off x="3268" y="2923"/>
                  <a:ext cx="5" cy="5"/>
                </a:xfrm>
                <a:prstGeom prst="ellipse">
                  <a:avLst/>
                </a:prstGeom>
                <a:solidFill>
                  <a:srgbClr val="C0C0C0"/>
                </a:solidFill>
                <a:ln w="4763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</p:grpSp>
          <p:sp>
            <p:nvSpPr>
              <p:cNvPr id="171392" name="Rectangle 384"/>
              <p:cNvSpPr>
                <a:spLocks noChangeArrowheads="1"/>
              </p:cNvSpPr>
              <p:nvPr/>
            </p:nvSpPr>
            <p:spPr bwMode="auto">
              <a:xfrm>
                <a:off x="3036" y="2908"/>
                <a:ext cx="7" cy="10"/>
              </a:xfrm>
              <a:prstGeom prst="rect">
                <a:avLst/>
              </a:prstGeom>
              <a:solidFill>
                <a:srgbClr val="008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</p:grpSp>
        <p:sp>
          <p:nvSpPr>
            <p:cNvPr id="171393" name="Rectangle 385"/>
            <p:cNvSpPr>
              <a:spLocks noChangeArrowheads="1"/>
            </p:cNvSpPr>
            <p:nvPr/>
          </p:nvSpPr>
          <p:spPr bwMode="auto">
            <a:xfrm>
              <a:off x="3069" y="2932"/>
              <a:ext cx="163" cy="229"/>
            </a:xfrm>
            <a:prstGeom prst="rect">
              <a:avLst/>
            </a:prstGeom>
            <a:solidFill>
              <a:srgbClr val="4040FF"/>
            </a:solidFill>
            <a:ln w="4763">
              <a:solidFill>
                <a:srgbClr val="00006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394" name="Rectangle 386"/>
            <p:cNvSpPr>
              <a:spLocks noChangeArrowheads="1"/>
            </p:cNvSpPr>
            <p:nvPr/>
          </p:nvSpPr>
          <p:spPr bwMode="auto">
            <a:xfrm>
              <a:off x="3085" y="2952"/>
              <a:ext cx="134" cy="49"/>
            </a:xfrm>
            <a:prstGeom prst="rect">
              <a:avLst/>
            </a:prstGeom>
            <a:solidFill>
              <a:srgbClr val="000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395" name="Rectangle 387"/>
            <p:cNvSpPr>
              <a:spLocks noChangeArrowheads="1"/>
            </p:cNvSpPr>
            <p:nvPr/>
          </p:nvSpPr>
          <p:spPr bwMode="auto">
            <a:xfrm>
              <a:off x="3085" y="3008"/>
              <a:ext cx="55" cy="31"/>
            </a:xfrm>
            <a:prstGeom prst="rect">
              <a:avLst/>
            </a:prstGeom>
            <a:solidFill>
              <a:srgbClr val="4040FF"/>
            </a:solidFill>
            <a:ln w="4763">
              <a:solidFill>
                <a:srgbClr val="00006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396" name="Rectangle 388"/>
            <p:cNvSpPr>
              <a:spLocks noChangeArrowheads="1"/>
            </p:cNvSpPr>
            <p:nvPr/>
          </p:nvSpPr>
          <p:spPr bwMode="auto">
            <a:xfrm>
              <a:off x="3085" y="3046"/>
              <a:ext cx="55" cy="31"/>
            </a:xfrm>
            <a:prstGeom prst="rect">
              <a:avLst/>
            </a:prstGeom>
            <a:solidFill>
              <a:srgbClr val="4040FF"/>
            </a:solidFill>
            <a:ln w="4763">
              <a:solidFill>
                <a:srgbClr val="00006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397" name="Rectangle 389"/>
            <p:cNvSpPr>
              <a:spLocks noChangeArrowheads="1"/>
            </p:cNvSpPr>
            <p:nvPr/>
          </p:nvSpPr>
          <p:spPr bwMode="auto">
            <a:xfrm>
              <a:off x="3085" y="3086"/>
              <a:ext cx="55" cy="32"/>
            </a:xfrm>
            <a:prstGeom prst="rect">
              <a:avLst/>
            </a:prstGeom>
            <a:solidFill>
              <a:srgbClr val="4040FF"/>
            </a:solidFill>
            <a:ln w="4763">
              <a:solidFill>
                <a:srgbClr val="00006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398" name="Rectangle 390"/>
            <p:cNvSpPr>
              <a:spLocks noChangeArrowheads="1"/>
            </p:cNvSpPr>
            <p:nvPr/>
          </p:nvSpPr>
          <p:spPr bwMode="auto">
            <a:xfrm>
              <a:off x="3162" y="3008"/>
              <a:ext cx="54" cy="138"/>
            </a:xfrm>
            <a:prstGeom prst="rect">
              <a:avLst/>
            </a:prstGeom>
            <a:solidFill>
              <a:srgbClr val="4040FF"/>
            </a:solidFill>
            <a:ln w="4763">
              <a:solidFill>
                <a:srgbClr val="00006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399" name="Rectangle 391"/>
            <p:cNvSpPr>
              <a:spLocks noChangeArrowheads="1"/>
            </p:cNvSpPr>
            <p:nvPr/>
          </p:nvSpPr>
          <p:spPr bwMode="auto">
            <a:xfrm>
              <a:off x="3147" y="3008"/>
              <a:ext cx="10" cy="30"/>
            </a:xfrm>
            <a:prstGeom prst="rect">
              <a:avLst/>
            </a:prstGeom>
            <a:solidFill>
              <a:srgbClr val="4040FF"/>
            </a:solidFill>
            <a:ln w="4763">
              <a:solidFill>
                <a:srgbClr val="00006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400" name="Rectangle 392"/>
            <p:cNvSpPr>
              <a:spLocks noChangeArrowheads="1"/>
            </p:cNvSpPr>
            <p:nvPr/>
          </p:nvSpPr>
          <p:spPr bwMode="auto">
            <a:xfrm>
              <a:off x="3146" y="3046"/>
              <a:ext cx="10" cy="29"/>
            </a:xfrm>
            <a:prstGeom prst="rect">
              <a:avLst/>
            </a:prstGeom>
            <a:solidFill>
              <a:srgbClr val="4040FF"/>
            </a:solidFill>
            <a:ln w="4763">
              <a:solidFill>
                <a:srgbClr val="00006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401" name="Rectangle 393"/>
            <p:cNvSpPr>
              <a:spLocks noChangeArrowheads="1"/>
            </p:cNvSpPr>
            <p:nvPr/>
          </p:nvSpPr>
          <p:spPr bwMode="auto">
            <a:xfrm>
              <a:off x="3146" y="3086"/>
              <a:ext cx="10" cy="30"/>
            </a:xfrm>
            <a:prstGeom prst="rect">
              <a:avLst/>
            </a:prstGeom>
            <a:solidFill>
              <a:srgbClr val="4040FF"/>
            </a:solidFill>
            <a:ln w="4763">
              <a:solidFill>
                <a:srgbClr val="00006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402" name="Rectangle 394"/>
            <p:cNvSpPr>
              <a:spLocks noChangeArrowheads="1"/>
            </p:cNvSpPr>
            <p:nvPr/>
          </p:nvSpPr>
          <p:spPr bwMode="auto">
            <a:xfrm>
              <a:off x="3086" y="3125"/>
              <a:ext cx="13" cy="11"/>
            </a:xfrm>
            <a:prstGeom prst="rect">
              <a:avLst/>
            </a:prstGeom>
            <a:solidFill>
              <a:srgbClr val="000060"/>
            </a:solidFill>
            <a:ln w="4763">
              <a:solidFill>
                <a:srgbClr val="00006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403" name="Rectangle 395"/>
            <p:cNvSpPr>
              <a:spLocks noChangeArrowheads="1"/>
            </p:cNvSpPr>
            <p:nvPr/>
          </p:nvSpPr>
          <p:spPr bwMode="auto">
            <a:xfrm>
              <a:off x="3105" y="3125"/>
              <a:ext cx="13" cy="11"/>
            </a:xfrm>
            <a:prstGeom prst="rect">
              <a:avLst/>
            </a:prstGeom>
            <a:solidFill>
              <a:srgbClr val="000060"/>
            </a:solidFill>
            <a:ln w="4763">
              <a:solidFill>
                <a:srgbClr val="00006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404" name="Rectangle 396"/>
            <p:cNvSpPr>
              <a:spLocks noChangeArrowheads="1"/>
            </p:cNvSpPr>
            <p:nvPr/>
          </p:nvSpPr>
          <p:spPr bwMode="auto">
            <a:xfrm>
              <a:off x="3126" y="3125"/>
              <a:ext cx="13" cy="11"/>
            </a:xfrm>
            <a:prstGeom prst="rect">
              <a:avLst/>
            </a:prstGeom>
            <a:solidFill>
              <a:srgbClr val="000060"/>
            </a:solidFill>
            <a:ln w="4763">
              <a:solidFill>
                <a:srgbClr val="00006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</p:grpSp>
      <p:grpSp>
        <p:nvGrpSpPr>
          <p:cNvPr id="171405" name="Group 397"/>
          <p:cNvGrpSpPr>
            <a:grpSpLocks/>
          </p:cNvGrpSpPr>
          <p:nvPr/>
        </p:nvGrpSpPr>
        <p:grpSpPr bwMode="auto">
          <a:xfrm>
            <a:off x="5394325" y="4529138"/>
            <a:ext cx="374650" cy="641350"/>
            <a:chOff x="3446" y="2864"/>
            <a:chExt cx="266" cy="446"/>
          </a:xfrm>
        </p:grpSpPr>
        <p:grpSp>
          <p:nvGrpSpPr>
            <p:cNvPr id="171406" name="Group 398"/>
            <p:cNvGrpSpPr>
              <a:grpSpLocks/>
            </p:cNvGrpSpPr>
            <p:nvPr/>
          </p:nvGrpSpPr>
          <p:grpSpPr bwMode="auto">
            <a:xfrm>
              <a:off x="3446" y="2864"/>
              <a:ext cx="266" cy="446"/>
              <a:chOff x="3446" y="2864"/>
              <a:chExt cx="266" cy="446"/>
            </a:xfrm>
          </p:grpSpPr>
          <p:grpSp>
            <p:nvGrpSpPr>
              <p:cNvPr id="171407" name="Group 399"/>
              <p:cNvGrpSpPr>
                <a:grpSpLocks/>
              </p:cNvGrpSpPr>
              <p:nvPr/>
            </p:nvGrpSpPr>
            <p:grpSpPr bwMode="auto">
              <a:xfrm>
                <a:off x="3446" y="2864"/>
                <a:ext cx="266" cy="446"/>
                <a:chOff x="3446" y="2864"/>
                <a:chExt cx="266" cy="446"/>
              </a:xfrm>
            </p:grpSpPr>
            <p:grpSp>
              <p:nvGrpSpPr>
                <p:cNvPr id="171408" name="Group 400"/>
                <p:cNvGrpSpPr>
                  <a:grpSpLocks/>
                </p:cNvGrpSpPr>
                <p:nvPr/>
              </p:nvGrpSpPr>
              <p:grpSpPr bwMode="auto">
                <a:xfrm>
                  <a:off x="3469" y="3205"/>
                  <a:ext cx="228" cy="105"/>
                  <a:chOff x="3469" y="3205"/>
                  <a:chExt cx="228" cy="105"/>
                </a:xfrm>
              </p:grpSpPr>
              <p:sp>
                <p:nvSpPr>
                  <p:cNvPr id="171409" name="Freeform 401"/>
                  <p:cNvSpPr>
                    <a:spLocks/>
                  </p:cNvSpPr>
                  <p:nvPr/>
                </p:nvSpPr>
                <p:spPr bwMode="auto">
                  <a:xfrm>
                    <a:off x="3469" y="3205"/>
                    <a:ext cx="32" cy="104"/>
                  </a:xfrm>
                  <a:custGeom>
                    <a:avLst/>
                    <a:gdLst>
                      <a:gd name="T0" fmla="*/ 221 w 221"/>
                      <a:gd name="T1" fmla="*/ 517 h 728"/>
                      <a:gd name="T2" fmla="*/ 20 w 221"/>
                      <a:gd name="T3" fmla="*/ 0 h 728"/>
                      <a:gd name="T4" fmla="*/ 0 w 221"/>
                      <a:gd name="T5" fmla="*/ 95 h 728"/>
                      <a:gd name="T6" fmla="*/ 182 w 221"/>
                      <a:gd name="T7" fmla="*/ 728 h 728"/>
                      <a:gd name="T8" fmla="*/ 221 w 221"/>
                      <a:gd name="T9" fmla="*/ 517 h 7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1" h="728">
                        <a:moveTo>
                          <a:pt x="221" y="517"/>
                        </a:moveTo>
                        <a:lnTo>
                          <a:pt x="20" y="0"/>
                        </a:lnTo>
                        <a:lnTo>
                          <a:pt x="0" y="95"/>
                        </a:lnTo>
                        <a:lnTo>
                          <a:pt x="182" y="728"/>
                        </a:lnTo>
                        <a:lnTo>
                          <a:pt x="221" y="517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 w="4763">
                    <a:solidFill>
                      <a:srgbClr val="80808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410" name="Freeform 402"/>
                  <p:cNvSpPr>
                    <a:spLocks/>
                  </p:cNvSpPr>
                  <p:nvPr/>
                </p:nvSpPr>
                <p:spPr bwMode="auto">
                  <a:xfrm>
                    <a:off x="3476" y="3208"/>
                    <a:ext cx="214" cy="72"/>
                  </a:xfrm>
                  <a:custGeom>
                    <a:avLst/>
                    <a:gdLst>
                      <a:gd name="T0" fmla="*/ 0 w 1499"/>
                      <a:gd name="T1" fmla="*/ 53 h 505"/>
                      <a:gd name="T2" fmla="*/ 177 w 1499"/>
                      <a:gd name="T3" fmla="*/ 505 h 505"/>
                      <a:gd name="T4" fmla="*/ 1499 w 1499"/>
                      <a:gd name="T5" fmla="*/ 505 h 505"/>
                      <a:gd name="T6" fmla="*/ 1249 w 1499"/>
                      <a:gd name="T7" fmla="*/ 0 h 505"/>
                      <a:gd name="T8" fmla="*/ 0 w 1499"/>
                      <a:gd name="T9" fmla="*/ 53 h 5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499" h="505">
                        <a:moveTo>
                          <a:pt x="0" y="53"/>
                        </a:moveTo>
                        <a:lnTo>
                          <a:pt x="177" y="505"/>
                        </a:lnTo>
                        <a:lnTo>
                          <a:pt x="1499" y="505"/>
                        </a:lnTo>
                        <a:lnTo>
                          <a:pt x="1249" y="0"/>
                        </a:lnTo>
                        <a:lnTo>
                          <a:pt x="0" y="53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80808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411" name="Freeform 403"/>
                  <p:cNvSpPr>
                    <a:spLocks/>
                  </p:cNvSpPr>
                  <p:nvPr/>
                </p:nvSpPr>
                <p:spPr bwMode="auto">
                  <a:xfrm>
                    <a:off x="3495" y="3280"/>
                    <a:ext cx="202" cy="30"/>
                  </a:xfrm>
                  <a:custGeom>
                    <a:avLst/>
                    <a:gdLst>
                      <a:gd name="T0" fmla="*/ 0 w 1416"/>
                      <a:gd name="T1" fmla="*/ 210 h 210"/>
                      <a:gd name="T2" fmla="*/ 36 w 1416"/>
                      <a:gd name="T3" fmla="*/ 0 h 210"/>
                      <a:gd name="T4" fmla="*/ 1364 w 1416"/>
                      <a:gd name="T5" fmla="*/ 0 h 210"/>
                      <a:gd name="T6" fmla="*/ 1416 w 1416"/>
                      <a:gd name="T7" fmla="*/ 210 h 210"/>
                      <a:gd name="T8" fmla="*/ 0 w 1416"/>
                      <a:gd name="T9" fmla="*/ 210 h 2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416" h="210">
                        <a:moveTo>
                          <a:pt x="0" y="210"/>
                        </a:moveTo>
                        <a:lnTo>
                          <a:pt x="36" y="0"/>
                        </a:lnTo>
                        <a:lnTo>
                          <a:pt x="1364" y="0"/>
                        </a:lnTo>
                        <a:lnTo>
                          <a:pt x="1416" y="210"/>
                        </a:lnTo>
                        <a:lnTo>
                          <a:pt x="0" y="21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4763">
                    <a:solidFill>
                      <a:srgbClr val="80808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  <p:grpSp>
              <p:nvGrpSpPr>
                <p:cNvPr id="171412" name="Group 404"/>
                <p:cNvGrpSpPr>
                  <a:grpSpLocks/>
                </p:cNvGrpSpPr>
                <p:nvPr/>
              </p:nvGrpSpPr>
              <p:grpSpPr bwMode="auto">
                <a:xfrm>
                  <a:off x="3523" y="3206"/>
                  <a:ext cx="112" cy="57"/>
                  <a:chOff x="3523" y="3206"/>
                  <a:chExt cx="112" cy="57"/>
                </a:xfrm>
              </p:grpSpPr>
              <p:grpSp>
                <p:nvGrpSpPr>
                  <p:cNvPr id="171413" name="Group 405"/>
                  <p:cNvGrpSpPr>
                    <a:grpSpLocks/>
                  </p:cNvGrpSpPr>
                  <p:nvPr/>
                </p:nvGrpSpPr>
                <p:grpSpPr bwMode="auto">
                  <a:xfrm>
                    <a:off x="3523" y="3219"/>
                    <a:ext cx="112" cy="44"/>
                    <a:chOff x="3523" y="3219"/>
                    <a:chExt cx="112" cy="44"/>
                  </a:xfrm>
                </p:grpSpPr>
                <p:sp>
                  <p:nvSpPr>
                    <p:cNvPr id="171414" name="Oval 40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523" y="3219"/>
                      <a:ext cx="112" cy="44"/>
                    </a:xfrm>
                    <a:prstGeom prst="ellipse">
                      <a:avLst/>
                    </a:prstGeom>
                    <a:solidFill>
                      <a:srgbClr val="A0A0A0"/>
                    </a:solidFill>
                    <a:ln w="4763">
                      <a:solidFill>
                        <a:srgbClr val="80808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415" name="Rectangle 40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523" y="3223"/>
                      <a:ext cx="112" cy="17"/>
                    </a:xfrm>
                    <a:prstGeom prst="rect">
                      <a:avLst/>
                    </a:prstGeom>
                    <a:solidFill>
                      <a:srgbClr val="A0A0A0"/>
                    </a:solidFill>
                    <a:ln w="4763">
                      <a:solidFill>
                        <a:srgbClr val="80808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416" name="Freeform 408"/>
                    <p:cNvSpPr>
                      <a:spLocks/>
                    </p:cNvSpPr>
                    <p:nvPr/>
                  </p:nvSpPr>
                  <p:spPr bwMode="auto">
                    <a:xfrm>
                      <a:off x="3523" y="3238"/>
                      <a:ext cx="111" cy="9"/>
                    </a:xfrm>
                    <a:custGeom>
                      <a:avLst/>
                      <a:gdLst>
                        <a:gd name="T0" fmla="*/ 0 w 776"/>
                        <a:gd name="T1" fmla="*/ 2 h 63"/>
                        <a:gd name="T2" fmla="*/ 0 w 776"/>
                        <a:gd name="T3" fmla="*/ 25 h 63"/>
                        <a:gd name="T4" fmla="*/ 170 w 776"/>
                        <a:gd name="T5" fmla="*/ 53 h 63"/>
                        <a:gd name="T6" fmla="*/ 643 w 776"/>
                        <a:gd name="T7" fmla="*/ 63 h 63"/>
                        <a:gd name="T8" fmla="*/ 776 w 776"/>
                        <a:gd name="T9" fmla="*/ 27 h 63"/>
                        <a:gd name="T10" fmla="*/ 776 w 776"/>
                        <a:gd name="T11" fmla="*/ 0 h 63"/>
                        <a:gd name="T12" fmla="*/ 0 w 776"/>
                        <a:gd name="T13" fmla="*/ 2 h 6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76" h="63">
                          <a:moveTo>
                            <a:pt x="0" y="2"/>
                          </a:moveTo>
                          <a:lnTo>
                            <a:pt x="0" y="25"/>
                          </a:lnTo>
                          <a:lnTo>
                            <a:pt x="170" y="53"/>
                          </a:lnTo>
                          <a:lnTo>
                            <a:pt x="643" y="63"/>
                          </a:lnTo>
                          <a:lnTo>
                            <a:pt x="776" y="27"/>
                          </a:lnTo>
                          <a:lnTo>
                            <a:pt x="776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</p:grpSp>
              <p:grpSp>
                <p:nvGrpSpPr>
                  <p:cNvPr id="171417" name="Group 409"/>
                  <p:cNvGrpSpPr>
                    <a:grpSpLocks/>
                  </p:cNvGrpSpPr>
                  <p:nvPr/>
                </p:nvGrpSpPr>
                <p:grpSpPr bwMode="auto">
                  <a:xfrm>
                    <a:off x="3523" y="3206"/>
                    <a:ext cx="112" cy="44"/>
                    <a:chOff x="3523" y="3206"/>
                    <a:chExt cx="112" cy="44"/>
                  </a:xfrm>
                </p:grpSpPr>
                <p:sp>
                  <p:nvSpPr>
                    <p:cNvPr id="171418" name="Oval 41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523" y="3206"/>
                      <a:ext cx="112" cy="44"/>
                    </a:xfrm>
                    <a:prstGeom prst="ellipse">
                      <a:avLst/>
                    </a:prstGeom>
                    <a:solidFill>
                      <a:srgbClr val="A0A0A0"/>
                    </a:solidFill>
                    <a:ln w="4763">
                      <a:solidFill>
                        <a:srgbClr val="80808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419" name="Rectangle 4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523" y="3210"/>
                      <a:ext cx="112" cy="18"/>
                    </a:xfrm>
                    <a:prstGeom prst="rect">
                      <a:avLst/>
                    </a:prstGeom>
                    <a:solidFill>
                      <a:srgbClr val="A0A0A0"/>
                    </a:solidFill>
                    <a:ln w="4763">
                      <a:solidFill>
                        <a:srgbClr val="80808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420" name="Freeform 412"/>
                    <p:cNvSpPr>
                      <a:spLocks/>
                    </p:cNvSpPr>
                    <p:nvPr/>
                  </p:nvSpPr>
                  <p:spPr bwMode="auto">
                    <a:xfrm>
                      <a:off x="3523" y="3225"/>
                      <a:ext cx="111" cy="9"/>
                    </a:xfrm>
                    <a:custGeom>
                      <a:avLst/>
                      <a:gdLst>
                        <a:gd name="T0" fmla="*/ 0 w 776"/>
                        <a:gd name="T1" fmla="*/ 0 h 63"/>
                        <a:gd name="T2" fmla="*/ 0 w 776"/>
                        <a:gd name="T3" fmla="*/ 25 h 63"/>
                        <a:gd name="T4" fmla="*/ 170 w 776"/>
                        <a:gd name="T5" fmla="*/ 53 h 63"/>
                        <a:gd name="T6" fmla="*/ 643 w 776"/>
                        <a:gd name="T7" fmla="*/ 63 h 63"/>
                        <a:gd name="T8" fmla="*/ 776 w 776"/>
                        <a:gd name="T9" fmla="*/ 27 h 63"/>
                        <a:gd name="T10" fmla="*/ 776 w 776"/>
                        <a:gd name="T11" fmla="*/ 0 h 63"/>
                        <a:gd name="T12" fmla="*/ 0 w 776"/>
                        <a:gd name="T13" fmla="*/ 0 h 6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76" h="63">
                          <a:moveTo>
                            <a:pt x="0" y="0"/>
                          </a:moveTo>
                          <a:lnTo>
                            <a:pt x="0" y="25"/>
                          </a:lnTo>
                          <a:lnTo>
                            <a:pt x="170" y="53"/>
                          </a:lnTo>
                          <a:lnTo>
                            <a:pt x="643" y="63"/>
                          </a:lnTo>
                          <a:lnTo>
                            <a:pt x="776" y="27"/>
                          </a:lnTo>
                          <a:lnTo>
                            <a:pt x="776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</p:grpSp>
            </p:grpSp>
            <p:grpSp>
              <p:nvGrpSpPr>
                <p:cNvPr id="171421" name="Group 413"/>
                <p:cNvGrpSpPr>
                  <a:grpSpLocks/>
                </p:cNvGrpSpPr>
                <p:nvPr/>
              </p:nvGrpSpPr>
              <p:grpSpPr bwMode="auto">
                <a:xfrm>
                  <a:off x="3446" y="2864"/>
                  <a:ext cx="266" cy="367"/>
                  <a:chOff x="3446" y="2864"/>
                  <a:chExt cx="266" cy="367"/>
                </a:xfrm>
              </p:grpSpPr>
              <p:sp>
                <p:nvSpPr>
                  <p:cNvPr id="171422" name="AutoShape 414"/>
                  <p:cNvSpPr>
                    <a:spLocks noChangeArrowheads="1"/>
                  </p:cNvSpPr>
                  <p:nvPr/>
                </p:nvSpPr>
                <p:spPr bwMode="auto">
                  <a:xfrm>
                    <a:off x="3446" y="2864"/>
                    <a:ext cx="260" cy="367"/>
                  </a:xfrm>
                  <a:prstGeom prst="roundRect">
                    <a:avLst>
                      <a:gd name="adj" fmla="val 12097"/>
                    </a:avLst>
                  </a:prstGeom>
                  <a:solidFill>
                    <a:srgbClr val="E0E0E0"/>
                  </a:solidFill>
                  <a:ln w="4763">
                    <a:solidFill>
                      <a:srgbClr val="80808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423" name="AutoShape 415"/>
                  <p:cNvSpPr>
                    <a:spLocks noChangeArrowheads="1"/>
                  </p:cNvSpPr>
                  <p:nvPr/>
                </p:nvSpPr>
                <p:spPr bwMode="auto">
                  <a:xfrm>
                    <a:off x="3456" y="2870"/>
                    <a:ext cx="256" cy="361"/>
                  </a:xfrm>
                  <a:prstGeom prst="roundRect">
                    <a:avLst>
                      <a:gd name="adj" fmla="val 12370"/>
                    </a:avLst>
                  </a:prstGeom>
                  <a:solidFill>
                    <a:srgbClr val="C0C0C0"/>
                  </a:solidFill>
                  <a:ln w="4763">
                    <a:solidFill>
                      <a:srgbClr val="80808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424" name="AutoShape 416"/>
                  <p:cNvSpPr>
                    <a:spLocks noChangeArrowheads="1"/>
                  </p:cNvSpPr>
                  <p:nvPr/>
                </p:nvSpPr>
                <p:spPr bwMode="auto">
                  <a:xfrm>
                    <a:off x="3480" y="2910"/>
                    <a:ext cx="195" cy="276"/>
                  </a:xfrm>
                  <a:prstGeom prst="roundRect">
                    <a:avLst>
                      <a:gd name="adj" fmla="val 12352"/>
                    </a:avLst>
                  </a:prstGeom>
                  <a:solidFill>
                    <a:srgbClr val="E0E0E0"/>
                  </a:solidFill>
                  <a:ln w="4763">
                    <a:solidFill>
                      <a:srgbClr val="80808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425" name="AutoShape 417"/>
                  <p:cNvSpPr>
                    <a:spLocks noChangeArrowheads="1"/>
                  </p:cNvSpPr>
                  <p:nvPr/>
                </p:nvSpPr>
                <p:spPr bwMode="auto">
                  <a:xfrm>
                    <a:off x="3495" y="2910"/>
                    <a:ext cx="196" cy="276"/>
                  </a:xfrm>
                  <a:prstGeom prst="roundRect">
                    <a:avLst>
                      <a:gd name="adj" fmla="val 12352"/>
                    </a:avLst>
                  </a:prstGeom>
                  <a:solidFill>
                    <a:srgbClr val="A0A0A0"/>
                  </a:solidFill>
                  <a:ln w="4763">
                    <a:solidFill>
                      <a:srgbClr val="80808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426" name="AutoShape 418"/>
                  <p:cNvSpPr>
                    <a:spLocks noChangeArrowheads="1"/>
                  </p:cNvSpPr>
                  <p:nvPr/>
                </p:nvSpPr>
                <p:spPr bwMode="auto">
                  <a:xfrm>
                    <a:off x="3485" y="2915"/>
                    <a:ext cx="195" cy="263"/>
                  </a:xfrm>
                  <a:prstGeom prst="roundRect">
                    <a:avLst>
                      <a:gd name="adj" fmla="val 11731"/>
                    </a:avLst>
                  </a:prstGeom>
                  <a:solidFill>
                    <a:srgbClr val="202020"/>
                  </a:solidFill>
                  <a:ln w="4763">
                    <a:solidFill>
                      <a:srgbClr val="80808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427" name="Freeform 419"/>
                  <p:cNvSpPr>
                    <a:spLocks/>
                  </p:cNvSpPr>
                  <p:nvPr/>
                </p:nvSpPr>
                <p:spPr bwMode="auto">
                  <a:xfrm>
                    <a:off x="3500" y="2910"/>
                    <a:ext cx="19" cy="3"/>
                  </a:xfrm>
                  <a:custGeom>
                    <a:avLst/>
                    <a:gdLst>
                      <a:gd name="T0" fmla="*/ 24 w 132"/>
                      <a:gd name="T1" fmla="*/ 22 h 22"/>
                      <a:gd name="T2" fmla="*/ 66 w 132"/>
                      <a:gd name="T3" fmla="*/ 19 h 22"/>
                      <a:gd name="T4" fmla="*/ 111 w 132"/>
                      <a:gd name="T5" fmla="*/ 10 h 22"/>
                      <a:gd name="T6" fmla="*/ 132 w 132"/>
                      <a:gd name="T7" fmla="*/ 3 h 22"/>
                      <a:gd name="T8" fmla="*/ 87 w 132"/>
                      <a:gd name="T9" fmla="*/ 3 h 22"/>
                      <a:gd name="T10" fmla="*/ 58 w 132"/>
                      <a:gd name="T11" fmla="*/ 3 h 22"/>
                      <a:gd name="T12" fmla="*/ 21 w 132"/>
                      <a:gd name="T13" fmla="*/ 0 h 22"/>
                      <a:gd name="T14" fmla="*/ 0 w 132"/>
                      <a:gd name="T15" fmla="*/ 4 h 22"/>
                      <a:gd name="T16" fmla="*/ 4 w 132"/>
                      <a:gd name="T17" fmla="*/ 15 h 22"/>
                      <a:gd name="T18" fmla="*/ 24 w 132"/>
                      <a:gd name="T19" fmla="*/ 22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32" h="22">
                        <a:moveTo>
                          <a:pt x="24" y="22"/>
                        </a:moveTo>
                        <a:lnTo>
                          <a:pt x="66" y="19"/>
                        </a:lnTo>
                        <a:lnTo>
                          <a:pt x="111" y="10"/>
                        </a:lnTo>
                        <a:lnTo>
                          <a:pt x="132" y="3"/>
                        </a:lnTo>
                        <a:lnTo>
                          <a:pt x="87" y="3"/>
                        </a:lnTo>
                        <a:lnTo>
                          <a:pt x="58" y="3"/>
                        </a:lnTo>
                        <a:lnTo>
                          <a:pt x="21" y="0"/>
                        </a:lnTo>
                        <a:lnTo>
                          <a:pt x="0" y="4"/>
                        </a:lnTo>
                        <a:lnTo>
                          <a:pt x="4" y="15"/>
                        </a:lnTo>
                        <a:lnTo>
                          <a:pt x="24" y="22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428" name="Freeform 420"/>
                  <p:cNvSpPr>
                    <a:spLocks/>
                  </p:cNvSpPr>
                  <p:nvPr/>
                </p:nvSpPr>
                <p:spPr bwMode="auto">
                  <a:xfrm>
                    <a:off x="3499" y="3178"/>
                    <a:ext cx="181" cy="7"/>
                  </a:xfrm>
                  <a:custGeom>
                    <a:avLst/>
                    <a:gdLst>
                      <a:gd name="T0" fmla="*/ 0 w 1265"/>
                      <a:gd name="T1" fmla="*/ 6 h 48"/>
                      <a:gd name="T2" fmla="*/ 21 w 1265"/>
                      <a:gd name="T3" fmla="*/ 10 h 48"/>
                      <a:gd name="T4" fmla="*/ 59 w 1265"/>
                      <a:gd name="T5" fmla="*/ 11 h 48"/>
                      <a:gd name="T6" fmla="*/ 133 w 1265"/>
                      <a:gd name="T7" fmla="*/ 15 h 48"/>
                      <a:gd name="T8" fmla="*/ 1065 w 1265"/>
                      <a:gd name="T9" fmla="*/ 15 h 48"/>
                      <a:gd name="T10" fmla="*/ 1121 w 1265"/>
                      <a:gd name="T11" fmla="*/ 13 h 48"/>
                      <a:gd name="T12" fmla="*/ 1152 w 1265"/>
                      <a:gd name="T13" fmla="*/ 9 h 48"/>
                      <a:gd name="T14" fmla="*/ 1178 w 1265"/>
                      <a:gd name="T15" fmla="*/ 0 h 48"/>
                      <a:gd name="T16" fmla="*/ 1265 w 1265"/>
                      <a:gd name="T17" fmla="*/ 23 h 48"/>
                      <a:gd name="T18" fmla="*/ 1238 w 1265"/>
                      <a:gd name="T19" fmla="*/ 37 h 48"/>
                      <a:gd name="T20" fmla="*/ 1216 w 1265"/>
                      <a:gd name="T21" fmla="*/ 42 h 48"/>
                      <a:gd name="T22" fmla="*/ 1190 w 1265"/>
                      <a:gd name="T23" fmla="*/ 48 h 48"/>
                      <a:gd name="T24" fmla="*/ 1092 w 1265"/>
                      <a:gd name="T25" fmla="*/ 48 h 48"/>
                      <a:gd name="T26" fmla="*/ 200 w 1265"/>
                      <a:gd name="T27" fmla="*/ 48 h 48"/>
                      <a:gd name="T28" fmla="*/ 58 w 1265"/>
                      <a:gd name="T29" fmla="*/ 48 h 48"/>
                      <a:gd name="T30" fmla="*/ 6 w 1265"/>
                      <a:gd name="T31" fmla="*/ 34 h 48"/>
                      <a:gd name="T32" fmla="*/ 0 w 1265"/>
                      <a:gd name="T33" fmla="*/ 6 h 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1265" h="48">
                        <a:moveTo>
                          <a:pt x="0" y="6"/>
                        </a:moveTo>
                        <a:lnTo>
                          <a:pt x="21" y="10"/>
                        </a:lnTo>
                        <a:lnTo>
                          <a:pt x="59" y="11"/>
                        </a:lnTo>
                        <a:lnTo>
                          <a:pt x="133" y="15"/>
                        </a:lnTo>
                        <a:lnTo>
                          <a:pt x="1065" y="15"/>
                        </a:lnTo>
                        <a:lnTo>
                          <a:pt x="1121" y="13"/>
                        </a:lnTo>
                        <a:lnTo>
                          <a:pt x="1152" y="9"/>
                        </a:lnTo>
                        <a:lnTo>
                          <a:pt x="1178" y="0"/>
                        </a:lnTo>
                        <a:lnTo>
                          <a:pt x="1265" y="23"/>
                        </a:lnTo>
                        <a:lnTo>
                          <a:pt x="1238" y="37"/>
                        </a:lnTo>
                        <a:lnTo>
                          <a:pt x="1216" y="42"/>
                        </a:lnTo>
                        <a:lnTo>
                          <a:pt x="1190" y="48"/>
                        </a:lnTo>
                        <a:lnTo>
                          <a:pt x="1092" y="48"/>
                        </a:lnTo>
                        <a:lnTo>
                          <a:pt x="200" y="48"/>
                        </a:lnTo>
                        <a:lnTo>
                          <a:pt x="58" y="48"/>
                        </a:lnTo>
                        <a:lnTo>
                          <a:pt x="6" y="34"/>
                        </a:lnTo>
                        <a:lnTo>
                          <a:pt x="0" y="6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  <p:sp>
              <p:nvSpPr>
                <p:cNvPr id="171429" name="Freeform 421"/>
                <p:cNvSpPr>
                  <a:spLocks/>
                </p:cNvSpPr>
                <p:nvPr/>
              </p:nvSpPr>
              <p:spPr bwMode="auto">
                <a:xfrm>
                  <a:off x="3508" y="3260"/>
                  <a:ext cx="34" cy="16"/>
                </a:xfrm>
                <a:custGeom>
                  <a:avLst/>
                  <a:gdLst>
                    <a:gd name="T0" fmla="*/ 0 w 239"/>
                    <a:gd name="T1" fmla="*/ 0 h 113"/>
                    <a:gd name="T2" fmla="*/ 38 w 239"/>
                    <a:gd name="T3" fmla="*/ 113 h 113"/>
                    <a:gd name="T4" fmla="*/ 239 w 239"/>
                    <a:gd name="T5" fmla="*/ 112 h 113"/>
                    <a:gd name="T6" fmla="*/ 166 w 239"/>
                    <a:gd name="T7" fmla="*/ 0 h 113"/>
                    <a:gd name="T8" fmla="*/ 0 w 239"/>
                    <a:gd name="T9" fmla="*/ 0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9" h="113">
                      <a:moveTo>
                        <a:pt x="0" y="0"/>
                      </a:moveTo>
                      <a:lnTo>
                        <a:pt x="38" y="113"/>
                      </a:lnTo>
                      <a:lnTo>
                        <a:pt x="239" y="112"/>
                      </a:lnTo>
                      <a:lnTo>
                        <a:pt x="166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 w="4763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430" name="Freeform 422"/>
                <p:cNvSpPr>
                  <a:spLocks/>
                </p:cNvSpPr>
                <p:nvPr/>
              </p:nvSpPr>
              <p:spPr bwMode="auto">
                <a:xfrm>
                  <a:off x="3509" y="3286"/>
                  <a:ext cx="45" cy="8"/>
                </a:xfrm>
                <a:custGeom>
                  <a:avLst/>
                  <a:gdLst>
                    <a:gd name="T0" fmla="*/ 0 w 316"/>
                    <a:gd name="T1" fmla="*/ 0 h 60"/>
                    <a:gd name="T2" fmla="*/ 1 w 316"/>
                    <a:gd name="T3" fmla="*/ 60 h 60"/>
                    <a:gd name="T4" fmla="*/ 316 w 316"/>
                    <a:gd name="T5" fmla="*/ 60 h 60"/>
                    <a:gd name="T6" fmla="*/ 315 w 316"/>
                    <a:gd name="T7" fmla="*/ 0 h 60"/>
                    <a:gd name="T8" fmla="*/ 0 w 316"/>
                    <a:gd name="T9" fmla="*/ 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6" h="60">
                      <a:moveTo>
                        <a:pt x="0" y="0"/>
                      </a:moveTo>
                      <a:lnTo>
                        <a:pt x="1" y="60"/>
                      </a:lnTo>
                      <a:lnTo>
                        <a:pt x="316" y="60"/>
                      </a:lnTo>
                      <a:lnTo>
                        <a:pt x="31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 w="4763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431" name="Freeform 423"/>
                <p:cNvSpPr>
                  <a:spLocks/>
                </p:cNvSpPr>
                <p:nvPr/>
              </p:nvSpPr>
              <p:spPr bwMode="auto">
                <a:xfrm>
                  <a:off x="3696" y="2917"/>
                  <a:ext cx="13" cy="17"/>
                </a:xfrm>
                <a:custGeom>
                  <a:avLst/>
                  <a:gdLst>
                    <a:gd name="T0" fmla="*/ 88 w 92"/>
                    <a:gd name="T1" fmla="*/ 0 h 121"/>
                    <a:gd name="T2" fmla="*/ 0 w 92"/>
                    <a:gd name="T3" fmla="*/ 0 h 121"/>
                    <a:gd name="T4" fmla="*/ 3 w 92"/>
                    <a:gd name="T5" fmla="*/ 121 h 121"/>
                    <a:gd name="T6" fmla="*/ 92 w 92"/>
                    <a:gd name="T7" fmla="*/ 121 h 121"/>
                    <a:gd name="T8" fmla="*/ 88 w 92"/>
                    <a:gd name="T9" fmla="*/ 0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2" h="121">
                      <a:moveTo>
                        <a:pt x="88" y="0"/>
                      </a:moveTo>
                      <a:lnTo>
                        <a:pt x="0" y="0"/>
                      </a:lnTo>
                      <a:lnTo>
                        <a:pt x="3" y="121"/>
                      </a:lnTo>
                      <a:lnTo>
                        <a:pt x="92" y="121"/>
                      </a:lnTo>
                      <a:lnTo>
                        <a:pt x="88" y="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4763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432" name="Oval 424"/>
                <p:cNvSpPr>
                  <a:spLocks noChangeArrowheads="1"/>
                </p:cNvSpPr>
                <p:nvPr/>
              </p:nvSpPr>
              <p:spPr bwMode="auto">
                <a:xfrm>
                  <a:off x="3700" y="2923"/>
                  <a:ext cx="6" cy="5"/>
                </a:xfrm>
                <a:prstGeom prst="ellipse">
                  <a:avLst/>
                </a:prstGeom>
                <a:solidFill>
                  <a:srgbClr val="C0C0C0"/>
                </a:solidFill>
                <a:ln w="4763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</p:grpSp>
          <p:sp>
            <p:nvSpPr>
              <p:cNvPr id="171433" name="Rectangle 425"/>
              <p:cNvSpPr>
                <a:spLocks noChangeArrowheads="1"/>
              </p:cNvSpPr>
              <p:nvPr/>
            </p:nvSpPr>
            <p:spPr bwMode="auto">
              <a:xfrm>
                <a:off x="3468" y="2908"/>
                <a:ext cx="8" cy="10"/>
              </a:xfrm>
              <a:prstGeom prst="rect">
                <a:avLst/>
              </a:prstGeom>
              <a:solidFill>
                <a:srgbClr val="008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</p:grpSp>
        <p:sp>
          <p:nvSpPr>
            <p:cNvPr id="171434" name="Rectangle 426"/>
            <p:cNvSpPr>
              <a:spLocks noChangeArrowheads="1"/>
            </p:cNvSpPr>
            <p:nvPr/>
          </p:nvSpPr>
          <p:spPr bwMode="auto">
            <a:xfrm>
              <a:off x="3501" y="2932"/>
              <a:ext cx="163" cy="229"/>
            </a:xfrm>
            <a:prstGeom prst="rect">
              <a:avLst/>
            </a:prstGeom>
            <a:solidFill>
              <a:srgbClr val="4040FF"/>
            </a:solidFill>
            <a:ln w="4763">
              <a:solidFill>
                <a:srgbClr val="00006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435" name="Rectangle 427"/>
            <p:cNvSpPr>
              <a:spLocks noChangeArrowheads="1"/>
            </p:cNvSpPr>
            <p:nvPr/>
          </p:nvSpPr>
          <p:spPr bwMode="auto">
            <a:xfrm>
              <a:off x="3517" y="2952"/>
              <a:ext cx="134" cy="49"/>
            </a:xfrm>
            <a:prstGeom prst="rect">
              <a:avLst/>
            </a:prstGeom>
            <a:solidFill>
              <a:srgbClr val="000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436" name="Rectangle 428"/>
            <p:cNvSpPr>
              <a:spLocks noChangeArrowheads="1"/>
            </p:cNvSpPr>
            <p:nvPr/>
          </p:nvSpPr>
          <p:spPr bwMode="auto">
            <a:xfrm>
              <a:off x="3517" y="3008"/>
              <a:ext cx="55" cy="31"/>
            </a:xfrm>
            <a:prstGeom prst="rect">
              <a:avLst/>
            </a:prstGeom>
            <a:solidFill>
              <a:srgbClr val="4040FF"/>
            </a:solidFill>
            <a:ln w="4763">
              <a:solidFill>
                <a:srgbClr val="00006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437" name="Rectangle 429"/>
            <p:cNvSpPr>
              <a:spLocks noChangeArrowheads="1"/>
            </p:cNvSpPr>
            <p:nvPr/>
          </p:nvSpPr>
          <p:spPr bwMode="auto">
            <a:xfrm>
              <a:off x="3517" y="3046"/>
              <a:ext cx="55" cy="31"/>
            </a:xfrm>
            <a:prstGeom prst="rect">
              <a:avLst/>
            </a:prstGeom>
            <a:solidFill>
              <a:srgbClr val="4040FF"/>
            </a:solidFill>
            <a:ln w="4763">
              <a:solidFill>
                <a:srgbClr val="00006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438" name="Rectangle 430"/>
            <p:cNvSpPr>
              <a:spLocks noChangeArrowheads="1"/>
            </p:cNvSpPr>
            <p:nvPr/>
          </p:nvSpPr>
          <p:spPr bwMode="auto">
            <a:xfrm>
              <a:off x="3517" y="3086"/>
              <a:ext cx="55" cy="32"/>
            </a:xfrm>
            <a:prstGeom prst="rect">
              <a:avLst/>
            </a:prstGeom>
            <a:solidFill>
              <a:srgbClr val="4040FF"/>
            </a:solidFill>
            <a:ln w="4763">
              <a:solidFill>
                <a:srgbClr val="00006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439" name="Rectangle 431"/>
            <p:cNvSpPr>
              <a:spLocks noChangeArrowheads="1"/>
            </p:cNvSpPr>
            <p:nvPr/>
          </p:nvSpPr>
          <p:spPr bwMode="auto">
            <a:xfrm>
              <a:off x="3595" y="3008"/>
              <a:ext cx="53" cy="138"/>
            </a:xfrm>
            <a:prstGeom prst="rect">
              <a:avLst/>
            </a:prstGeom>
            <a:solidFill>
              <a:srgbClr val="4040FF"/>
            </a:solidFill>
            <a:ln w="4763">
              <a:solidFill>
                <a:srgbClr val="00006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440" name="Rectangle 432"/>
            <p:cNvSpPr>
              <a:spLocks noChangeArrowheads="1"/>
            </p:cNvSpPr>
            <p:nvPr/>
          </p:nvSpPr>
          <p:spPr bwMode="auto">
            <a:xfrm>
              <a:off x="3579" y="3008"/>
              <a:ext cx="10" cy="30"/>
            </a:xfrm>
            <a:prstGeom prst="rect">
              <a:avLst/>
            </a:prstGeom>
            <a:solidFill>
              <a:srgbClr val="4040FF"/>
            </a:solidFill>
            <a:ln w="4763">
              <a:solidFill>
                <a:srgbClr val="00006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441" name="Rectangle 433"/>
            <p:cNvSpPr>
              <a:spLocks noChangeArrowheads="1"/>
            </p:cNvSpPr>
            <p:nvPr/>
          </p:nvSpPr>
          <p:spPr bwMode="auto">
            <a:xfrm>
              <a:off x="3578" y="3046"/>
              <a:ext cx="10" cy="29"/>
            </a:xfrm>
            <a:prstGeom prst="rect">
              <a:avLst/>
            </a:prstGeom>
            <a:solidFill>
              <a:srgbClr val="4040FF"/>
            </a:solidFill>
            <a:ln w="4763">
              <a:solidFill>
                <a:srgbClr val="00006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442" name="Rectangle 434"/>
            <p:cNvSpPr>
              <a:spLocks noChangeArrowheads="1"/>
            </p:cNvSpPr>
            <p:nvPr/>
          </p:nvSpPr>
          <p:spPr bwMode="auto">
            <a:xfrm>
              <a:off x="3578" y="3086"/>
              <a:ext cx="10" cy="30"/>
            </a:xfrm>
            <a:prstGeom prst="rect">
              <a:avLst/>
            </a:prstGeom>
            <a:solidFill>
              <a:srgbClr val="4040FF"/>
            </a:solidFill>
            <a:ln w="4763">
              <a:solidFill>
                <a:srgbClr val="00006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443" name="Rectangle 435"/>
            <p:cNvSpPr>
              <a:spLocks noChangeArrowheads="1"/>
            </p:cNvSpPr>
            <p:nvPr/>
          </p:nvSpPr>
          <p:spPr bwMode="auto">
            <a:xfrm>
              <a:off x="3518" y="3125"/>
              <a:ext cx="13" cy="11"/>
            </a:xfrm>
            <a:prstGeom prst="rect">
              <a:avLst/>
            </a:prstGeom>
            <a:solidFill>
              <a:srgbClr val="000060"/>
            </a:solidFill>
            <a:ln w="4763">
              <a:solidFill>
                <a:srgbClr val="00006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444" name="Rectangle 436"/>
            <p:cNvSpPr>
              <a:spLocks noChangeArrowheads="1"/>
            </p:cNvSpPr>
            <p:nvPr/>
          </p:nvSpPr>
          <p:spPr bwMode="auto">
            <a:xfrm>
              <a:off x="3537" y="3125"/>
              <a:ext cx="13" cy="11"/>
            </a:xfrm>
            <a:prstGeom prst="rect">
              <a:avLst/>
            </a:prstGeom>
            <a:solidFill>
              <a:srgbClr val="000060"/>
            </a:solidFill>
            <a:ln w="4763">
              <a:solidFill>
                <a:srgbClr val="00006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445" name="Rectangle 437"/>
            <p:cNvSpPr>
              <a:spLocks noChangeArrowheads="1"/>
            </p:cNvSpPr>
            <p:nvPr/>
          </p:nvSpPr>
          <p:spPr bwMode="auto">
            <a:xfrm>
              <a:off x="3558" y="3125"/>
              <a:ext cx="13" cy="11"/>
            </a:xfrm>
            <a:prstGeom prst="rect">
              <a:avLst/>
            </a:prstGeom>
            <a:solidFill>
              <a:srgbClr val="000060"/>
            </a:solidFill>
            <a:ln w="4763">
              <a:solidFill>
                <a:srgbClr val="00006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</p:grpSp>
      <p:sp>
        <p:nvSpPr>
          <p:cNvPr id="171446" name="Rectangle 438"/>
          <p:cNvSpPr>
            <a:spLocks noChangeArrowheads="1"/>
          </p:cNvSpPr>
          <p:nvPr/>
        </p:nvSpPr>
        <p:spPr bwMode="auto">
          <a:xfrm>
            <a:off x="3446463" y="1984375"/>
            <a:ext cx="1566862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171447" name="Rectangle 439"/>
          <p:cNvSpPr>
            <a:spLocks noChangeArrowheads="1"/>
          </p:cNvSpPr>
          <p:nvPr/>
        </p:nvSpPr>
        <p:spPr bwMode="auto">
          <a:xfrm>
            <a:off x="3471863" y="2047875"/>
            <a:ext cx="1581150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171450" indent="-171450"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1pPr>
            <a:lvl2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2pPr>
            <a:lvl3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3pPr>
            <a:lvl4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4pPr>
            <a:lvl5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5pPr>
            <a:lvl6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6pPr>
            <a:lvl7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7pPr>
            <a:lvl8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8pPr>
            <a:lvl9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9pPr>
          </a:lstStyle>
          <a:p>
            <a:pPr algn="ctr">
              <a:spcBef>
                <a:spcPct val="65000"/>
              </a:spcBef>
              <a:buFont typeface="Monotype Sorts" pitchFamily="2" charset="2"/>
              <a:buNone/>
            </a:pPr>
            <a:r>
              <a:rPr lang="en-US" altLang="zh-TW" sz="1400">
                <a:solidFill>
                  <a:srgbClr val="808080"/>
                </a:solidFill>
              </a:rPr>
              <a:t>Frame Relay Network</a:t>
            </a:r>
            <a:endParaRPr lang="en-US" altLang="zh-TW" sz="280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1448" name="Rectangle 440"/>
          <p:cNvSpPr>
            <a:spLocks noChangeArrowheads="1"/>
          </p:cNvSpPr>
          <p:nvPr/>
        </p:nvSpPr>
        <p:spPr bwMode="auto">
          <a:xfrm>
            <a:off x="6761163" y="788988"/>
            <a:ext cx="898525" cy="52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171449" name="Rectangle 441"/>
          <p:cNvSpPr>
            <a:spLocks noChangeArrowheads="1"/>
          </p:cNvSpPr>
          <p:nvPr/>
        </p:nvSpPr>
        <p:spPr bwMode="auto">
          <a:xfrm>
            <a:off x="6858000" y="533400"/>
            <a:ext cx="620713" cy="22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171450" indent="-171450"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1pPr>
            <a:lvl2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2pPr>
            <a:lvl3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3pPr>
            <a:lvl4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4pPr>
            <a:lvl5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5pPr>
            <a:lvl6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6pPr>
            <a:lvl7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7pPr>
            <a:lvl8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8pPr>
            <a:lvl9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9pPr>
          </a:lstStyle>
          <a:p>
            <a:pPr algn="ctr">
              <a:spcBef>
                <a:spcPct val="65000"/>
              </a:spcBef>
              <a:buFont typeface="Monotype Sorts" pitchFamily="2" charset="2"/>
              <a:buNone/>
            </a:pPr>
            <a:r>
              <a:rPr lang="en-US" altLang="zh-TW" sz="1600">
                <a:solidFill>
                  <a:srgbClr val="808080"/>
                </a:solidFill>
              </a:rPr>
              <a:t>Backup</a:t>
            </a:r>
            <a:endParaRPr lang="en-US" altLang="zh-TW" sz="280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1450" name="Rectangle 442"/>
          <p:cNvSpPr>
            <a:spLocks noChangeArrowheads="1"/>
          </p:cNvSpPr>
          <p:nvPr/>
        </p:nvSpPr>
        <p:spPr bwMode="auto">
          <a:xfrm>
            <a:off x="6858000" y="762000"/>
            <a:ext cx="531813" cy="22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171450" indent="-171450"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1pPr>
            <a:lvl2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2pPr>
            <a:lvl3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3pPr>
            <a:lvl4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4pPr>
            <a:lvl5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5pPr>
            <a:lvl6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6pPr>
            <a:lvl7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7pPr>
            <a:lvl8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8pPr>
            <a:lvl9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9pPr>
          </a:lstStyle>
          <a:p>
            <a:pPr algn="ctr">
              <a:spcBef>
                <a:spcPct val="65000"/>
              </a:spcBef>
              <a:buFont typeface="Monotype Sorts" pitchFamily="2" charset="2"/>
              <a:buNone/>
            </a:pPr>
            <a:r>
              <a:rPr lang="en-US" altLang="zh-TW" sz="1600">
                <a:solidFill>
                  <a:srgbClr val="808080"/>
                </a:solidFill>
              </a:rPr>
              <a:t>Server</a:t>
            </a:r>
            <a:endParaRPr lang="en-US" altLang="zh-TW" sz="280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1451" name="Line 443"/>
          <p:cNvSpPr>
            <a:spLocks noChangeShapeType="1"/>
          </p:cNvSpPr>
          <p:nvPr/>
        </p:nvSpPr>
        <p:spPr bwMode="auto">
          <a:xfrm flipV="1">
            <a:off x="1646238" y="2173288"/>
            <a:ext cx="1341437" cy="2857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171452" name="Line 444"/>
          <p:cNvSpPr>
            <a:spLocks noChangeShapeType="1"/>
          </p:cNvSpPr>
          <p:nvPr/>
        </p:nvSpPr>
        <p:spPr bwMode="auto">
          <a:xfrm flipV="1">
            <a:off x="3606800" y="2725738"/>
            <a:ext cx="123825" cy="2873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171453" name="Line 445"/>
          <p:cNvSpPr>
            <a:spLocks noChangeShapeType="1"/>
          </p:cNvSpPr>
          <p:nvPr/>
        </p:nvSpPr>
        <p:spPr bwMode="auto">
          <a:xfrm flipH="1" flipV="1">
            <a:off x="4679950" y="2657475"/>
            <a:ext cx="277813" cy="4238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171454" name="Line 446"/>
          <p:cNvSpPr>
            <a:spLocks noChangeShapeType="1"/>
          </p:cNvSpPr>
          <p:nvPr/>
        </p:nvSpPr>
        <p:spPr bwMode="auto">
          <a:xfrm flipH="1" flipV="1">
            <a:off x="5219700" y="2379663"/>
            <a:ext cx="820738" cy="3571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171455" name="Line 447"/>
          <p:cNvSpPr>
            <a:spLocks noChangeShapeType="1"/>
          </p:cNvSpPr>
          <p:nvPr/>
        </p:nvSpPr>
        <p:spPr bwMode="auto">
          <a:xfrm flipH="1" flipV="1">
            <a:off x="5219700" y="2103438"/>
            <a:ext cx="1835150" cy="3556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171456" name="Line 448"/>
          <p:cNvSpPr>
            <a:spLocks noChangeShapeType="1"/>
          </p:cNvSpPr>
          <p:nvPr/>
        </p:nvSpPr>
        <p:spPr bwMode="auto">
          <a:xfrm>
            <a:off x="2457450" y="1423988"/>
            <a:ext cx="868363" cy="3317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171457" name="Line 449"/>
          <p:cNvSpPr>
            <a:spLocks noChangeShapeType="1"/>
          </p:cNvSpPr>
          <p:nvPr/>
        </p:nvSpPr>
        <p:spPr bwMode="auto">
          <a:xfrm flipH="1">
            <a:off x="5018088" y="1354138"/>
            <a:ext cx="1022350" cy="4016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171458" name="Line 450"/>
          <p:cNvSpPr>
            <a:spLocks noChangeShapeType="1"/>
          </p:cNvSpPr>
          <p:nvPr/>
        </p:nvSpPr>
        <p:spPr bwMode="auto">
          <a:xfrm flipH="1">
            <a:off x="4341813" y="4119563"/>
            <a:ext cx="481012" cy="4032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171459" name="Line 451"/>
          <p:cNvSpPr>
            <a:spLocks noChangeShapeType="1"/>
          </p:cNvSpPr>
          <p:nvPr/>
        </p:nvSpPr>
        <p:spPr bwMode="auto">
          <a:xfrm>
            <a:off x="4953000" y="4119563"/>
            <a:ext cx="1588" cy="4032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171460" name="Line 452"/>
          <p:cNvSpPr>
            <a:spLocks noChangeShapeType="1"/>
          </p:cNvSpPr>
          <p:nvPr/>
        </p:nvSpPr>
        <p:spPr bwMode="auto">
          <a:xfrm>
            <a:off x="5094288" y="4119563"/>
            <a:ext cx="395287" cy="4032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HK" altLang="en-US"/>
          </a:p>
        </p:txBody>
      </p:sp>
      <p:grpSp>
        <p:nvGrpSpPr>
          <p:cNvPr id="171461" name="Group 453"/>
          <p:cNvGrpSpPr>
            <a:grpSpLocks/>
          </p:cNvGrpSpPr>
          <p:nvPr/>
        </p:nvGrpSpPr>
        <p:grpSpPr bwMode="auto">
          <a:xfrm>
            <a:off x="762000" y="3700463"/>
            <a:ext cx="1552575" cy="617537"/>
            <a:chOff x="159" y="2289"/>
            <a:chExt cx="1102" cy="429"/>
          </a:xfrm>
        </p:grpSpPr>
        <p:grpSp>
          <p:nvGrpSpPr>
            <p:cNvPr id="171462" name="Group 454"/>
            <p:cNvGrpSpPr>
              <a:grpSpLocks/>
            </p:cNvGrpSpPr>
            <p:nvPr/>
          </p:nvGrpSpPr>
          <p:grpSpPr bwMode="auto">
            <a:xfrm>
              <a:off x="801" y="2328"/>
              <a:ext cx="460" cy="370"/>
              <a:chOff x="801" y="2328"/>
              <a:chExt cx="460" cy="370"/>
            </a:xfrm>
          </p:grpSpPr>
          <p:grpSp>
            <p:nvGrpSpPr>
              <p:cNvPr id="171463" name="Group 455"/>
              <p:cNvGrpSpPr>
                <a:grpSpLocks/>
              </p:cNvGrpSpPr>
              <p:nvPr/>
            </p:nvGrpSpPr>
            <p:grpSpPr bwMode="auto">
              <a:xfrm>
                <a:off x="975" y="2328"/>
                <a:ext cx="286" cy="299"/>
                <a:chOff x="975" y="2328"/>
                <a:chExt cx="286" cy="299"/>
              </a:xfrm>
            </p:grpSpPr>
            <p:grpSp>
              <p:nvGrpSpPr>
                <p:cNvPr id="171464" name="Group 456"/>
                <p:cNvGrpSpPr>
                  <a:grpSpLocks/>
                </p:cNvGrpSpPr>
                <p:nvPr/>
              </p:nvGrpSpPr>
              <p:grpSpPr bwMode="auto">
                <a:xfrm>
                  <a:off x="1047" y="2367"/>
                  <a:ext cx="214" cy="221"/>
                  <a:chOff x="1047" y="2367"/>
                  <a:chExt cx="214" cy="221"/>
                </a:xfrm>
              </p:grpSpPr>
              <p:grpSp>
                <p:nvGrpSpPr>
                  <p:cNvPr id="171465" name="Group 457"/>
                  <p:cNvGrpSpPr>
                    <a:grpSpLocks/>
                  </p:cNvGrpSpPr>
                  <p:nvPr/>
                </p:nvGrpSpPr>
                <p:grpSpPr bwMode="auto">
                  <a:xfrm>
                    <a:off x="1047" y="2367"/>
                    <a:ext cx="214" cy="221"/>
                    <a:chOff x="1047" y="2367"/>
                    <a:chExt cx="214" cy="221"/>
                  </a:xfrm>
                </p:grpSpPr>
                <p:grpSp>
                  <p:nvGrpSpPr>
                    <p:cNvPr id="171466" name="Group 45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100" y="2380"/>
                      <a:ext cx="161" cy="182"/>
                      <a:chOff x="1100" y="2380"/>
                      <a:chExt cx="161" cy="182"/>
                    </a:xfrm>
                  </p:grpSpPr>
                  <p:grpSp>
                    <p:nvGrpSpPr>
                      <p:cNvPr id="171467" name="Group 459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118" y="2380"/>
                        <a:ext cx="143" cy="182"/>
                        <a:chOff x="1118" y="2380"/>
                        <a:chExt cx="143" cy="182"/>
                      </a:xfrm>
                    </p:grpSpPr>
                    <p:sp>
                      <p:nvSpPr>
                        <p:cNvPr id="171468" name="Oval 460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190" y="2484"/>
                          <a:ext cx="71" cy="52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zh-HK" altLang="en-US"/>
                        </a:p>
                      </p:txBody>
                    </p:sp>
                    <p:sp>
                      <p:nvSpPr>
                        <p:cNvPr id="171469" name="Oval 461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136" y="2497"/>
                          <a:ext cx="89" cy="65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zh-HK" altLang="en-US"/>
                        </a:p>
                      </p:txBody>
                    </p:sp>
                    <p:sp>
                      <p:nvSpPr>
                        <p:cNvPr id="171470" name="Oval 462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172" y="2419"/>
                          <a:ext cx="71" cy="52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zh-HK" altLang="en-US"/>
                        </a:p>
                      </p:txBody>
                    </p:sp>
                    <p:sp>
                      <p:nvSpPr>
                        <p:cNvPr id="171471" name="Oval 463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118" y="2380"/>
                          <a:ext cx="90" cy="65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zh-HK" altLang="en-US"/>
                        </a:p>
                      </p:txBody>
                    </p:sp>
                    <p:sp>
                      <p:nvSpPr>
                        <p:cNvPr id="171472" name="Freeform 464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174" y="2420"/>
                          <a:ext cx="61" cy="104"/>
                        </a:xfrm>
                        <a:custGeom>
                          <a:avLst/>
                          <a:gdLst>
                            <a:gd name="T0" fmla="*/ 244 w 244"/>
                            <a:gd name="T1" fmla="*/ 515 h 519"/>
                            <a:gd name="T2" fmla="*/ 142 w 244"/>
                            <a:gd name="T3" fmla="*/ 519 h 519"/>
                            <a:gd name="T4" fmla="*/ 0 w 244"/>
                            <a:gd name="T5" fmla="*/ 0 h 519"/>
                            <a:gd name="T6" fmla="*/ 152 w 244"/>
                            <a:gd name="T7" fmla="*/ 41 h 519"/>
                            <a:gd name="T8" fmla="*/ 155 w 244"/>
                            <a:gd name="T9" fmla="*/ 295 h 519"/>
                            <a:gd name="T10" fmla="*/ 244 w 244"/>
                            <a:gd name="T11" fmla="*/ 515 h 519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</a:cxnLst>
                          <a:rect l="0" t="0" r="r" b="b"/>
                          <a:pathLst>
                            <a:path w="244" h="519">
                              <a:moveTo>
                                <a:pt x="244" y="515"/>
                              </a:moveTo>
                              <a:lnTo>
                                <a:pt x="142" y="519"/>
                              </a:lnTo>
                              <a:lnTo>
                                <a:pt x="0" y="0"/>
                              </a:lnTo>
                              <a:lnTo>
                                <a:pt x="152" y="41"/>
                              </a:lnTo>
                              <a:lnTo>
                                <a:pt x="155" y="295"/>
                              </a:lnTo>
                              <a:lnTo>
                                <a:pt x="244" y="515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FFFFFF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14:hiddenLine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zh-HK" altLang="en-US"/>
                        </a:p>
                      </p:txBody>
                    </p:sp>
                  </p:grpSp>
                  <p:sp>
                    <p:nvSpPr>
                      <p:cNvPr id="171473" name="Oval 46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100" y="2432"/>
                        <a:ext cx="125" cy="91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HK" altLang="en-US"/>
                      </a:p>
                    </p:txBody>
                  </p:sp>
                  <p:sp>
                    <p:nvSpPr>
                      <p:cNvPr id="171474" name="Oval 46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100" y="2484"/>
                        <a:ext cx="90" cy="65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zh-HK" altLang="en-US"/>
                      </a:p>
                    </p:txBody>
                  </p:sp>
                  <p:sp>
                    <p:nvSpPr>
                      <p:cNvPr id="171475" name="Freeform 46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127" y="2409"/>
                        <a:ext cx="64" cy="112"/>
                      </a:xfrm>
                      <a:custGeom>
                        <a:avLst/>
                        <a:gdLst>
                          <a:gd name="T0" fmla="*/ 234 w 257"/>
                          <a:gd name="T1" fmla="*/ 94 h 559"/>
                          <a:gd name="T2" fmla="*/ 203 w 257"/>
                          <a:gd name="T3" fmla="*/ 214 h 559"/>
                          <a:gd name="T4" fmla="*/ 257 w 257"/>
                          <a:gd name="T5" fmla="*/ 482 h 559"/>
                          <a:gd name="T6" fmla="*/ 155 w 257"/>
                          <a:gd name="T7" fmla="*/ 559 h 559"/>
                          <a:gd name="T8" fmla="*/ 0 w 257"/>
                          <a:gd name="T9" fmla="*/ 235 h 559"/>
                          <a:gd name="T10" fmla="*/ 123 w 257"/>
                          <a:gd name="T11" fmla="*/ 0 h 559"/>
                          <a:gd name="T12" fmla="*/ 234 w 257"/>
                          <a:gd name="T13" fmla="*/ 94 h 55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257" h="559">
                            <a:moveTo>
                              <a:pt x="234" y="94"/>
                            </a:moveTo>
                            <a:lnTo>
                              <a:pt x="203" y="214"/>
                            </a:lnTo>
                            <a:lnTo>
                              <a:pt x="257" y="482"/>
                            </a:lnTo>
                            <a:lnTo>
                              <a:pt x="155" y="559"/>
                            </a:lnTo>
                            <a:lnTo>
                              <a:pt x="0" y="235"/>
                            </a:lnTo>
                            <a:lnTo>
                              <a:pt x="123" y="0"/>
                            </a:lnTo>
                            <a:lnTo>
                              <a:pt x="234" y="94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zh-HK" altLang="en-US"/>
                      </a:p>
                    </p:txBody>
                  </p:sp>
                </p:grpSp>
                <p:sp>
                  <p:nvSpPr>
                    <p:cNvPr id="171476" name="Oval 4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100" y="2536"/>
                      <a:ext cx="72" cy="52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477" name="Oval 46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047" y="2367"/>
                      <a:ext cx="89" cy="6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478" name="Freeform 470"/>
                    <p:cNvSpPr>
                      <a:spLocks/>
                    </p:cNvSpPr>
                    <p:nvPr/>
                  </p:nvSpPr>
                  <p:spPr bwMode="auto">
                    <a:xfrm>
                      <a:off x="1121" y="2526"/>
                      <a:ext cx="48" cy="23"/>
                    </a:xfrm>
                    <a:custGeom>
                      <a:avLst/>
                      <a:gdLst>
                        <a:gd name="T0" fmla="*/ 190 w 190"/>
                        <a:gd name="T1" fmla="*/ 73 h 116"/>
                        <a:gd name="T2" fmla="*/ 133 w 190"/>
                        <a:gd name="T3" fmla="*/ 116 h 116"/>
                        <a:gd name="T4" fmla="*/ 0 w 190"/>
                        <a:gd name="T5" fmla="*/ 57 h 116"/>
                        <a:gd name="T6" fmla="*/ 133 w 190"/>
                        <a:gd name="T7" fmla="*/ 0 h 116"/>
                        <a:gd name="T8" fmla="*/ 190 w 190"/>
                        <a:gd name="T9" fmla="*/ 73 h 11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90" h="116">
                          <a:moveTo>
                            <a:pt x="190" y="73"/>
                          </a:moveTo>
                          <a:lnTo>
                            <a:pt x="133" y="116"/>
                          </a:lnTo>
                          <a:lnTo>
                            <a:pt x="0" y="57"/>
                          </a:lnTo>
                          <a:lnTo>
                            <a:pt x="133" y="0"/>
                          </a:lnTo>
                          <a:lnTo>
                            <a:pt x="190" y="73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</p:grpSp>
              <p:sp>
                <p:nvSpPr>
                  <p:cNvPr id="171479" name="Freeform 471"/>
                  <p:cNvSpPr>
                    <a:spLocks/>
                  </p:cNvSpPr>
                  <p:nvPr/>
                </p:nvSpPr>
                <p:spPr bwMode="auto">
                  <a:xfrm>
                    <a:off x="1115" y="2397"/>
                    <a:ext cx="28" cy="37"/>
                  </a:xfrm>
                  <a:custGeom>
                    <a:avLst/>
                    <a:gdLst>
                      <a:gd name="T0" fmla="*/ 57 w 114"/>
                      <a:gd name="T1" fmla="*/ 0 h 184"/>
                      <a:gd name="T2" fmla="*/ 114 w 114"/>
                      <a:gd name="T3" fmla="*/ 3 h 184"/>
                      <a:gd name="T4" fmla="*/ 91 w 114"/>
                      <a:gd name="T5" fmla="*/ 184 h 184"/>
                      <a:gd name="T6" fmla="*/ 0 w 114"/>
                      <a:gd name="T7" fmla="*/ 148 h 184"/>
                      <a:gd name="T8" fmla="*/ 57 w 114"/>
                      <a:gd name="T9" fmla="*/ 0 h 1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14" h="184">
                        <a:moveTo>
                          <a:pt x="57" y="0"/>
                        </a:moveTo>
                        <a:lnTo>
                          <a:pt x="114" y="3"/>
                        </a:lnTo>
                        <a:lnTo>
                          <a:pt x="91" y="184"/>
                        </a:lnTo>
                        <a:lnTo>
                          <a:pt x="0" y="148"/>
                        </a:lnTo>
                        <a:lnTo>
                          <a:pt x="5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  <p:grpSp>
              <p:nvGrpSpPr>
                <p:cNvPr id="171480" name="Group 472"/>
                <p:cNvGrpSpPr>
                  <a:grpSpLocks/>
                </p:cNvGrpSpPr>
                <p:nvPr/>
              </p:nvGrpSpPr>
              <p:grpSpPr bwMode="auto">
                <a:xfrm>
                  <a:off x="975" y="2328"/>
                  <a:ext cx="197" cy="273"/>
                  <a:chOff x="975" y="2328"/>
                  <a:chExt cx="197" cy="273"/>
                </a:xfrm>
              </p:grpSpPr>
              <p:sp>
                <p:nvSpPr>
                  <p:cNvPr id="171481" name="Oval 473"/>
                  <p:cNvSpPr>
                    <a:spLocks noChangeArrowheads="1"/>
                  </p:cNvSpPr>
                  <p:nvPr/>
                </p:nvSpPr>
                <p:spPr bwMode="auto">
                  <a:xfrm>
                    <a:off x="993" y="2484"/>
                    <a:ext cx="161" cy="117"/>
                  </a:xfrm>
                  <a:prstGeom prst="ellipse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482" name="Oval 474"/>
                  <p:cNvSpPr>
                    <a:spLocks noChangeArrowheads="1"/>
                  </p:cNvSpPr>
                  <p:nvPr/>
                </p:nvSpPr>
                <p:spPr bwMode="auto">
                  <a:xfrm>
                    <a:off x="1011" y="2406"/>
                    <a:ext cx="161" cy="117"/>
                  </a:xfrm>
                  <a:prstGeom prst="ellipse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483" name="Oval 475"/>
                  <p:cNvSpPr>
                    <a:spLocks noChangeArrowheads="1"/>
                  </p:cNvSpPr>
                  <p:nvPr/>
                </p:nvSpPr>
                <p:spPr bwMode="auto">
                  <a:xfrm>
                    <a:off x="975" y="2328"/>
                    <a:ext cx="126" cy="9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484" name="Oval 476"/>
                  <p:cNvSpPr>
                    <a:spLocks noChangeArrowheads="1"/>
                  </p:cNvSpPr>
                  <p:nvPr/>
                </p:nvSpPr>
                <p:spPr bwMode="auto">
                  <a:xfrm>
                    <a:off x="1047" y="2380"/>
                    <a:ext cx="71" cy="5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485" name="Freeform 477"/>
                  <p:cNvSpPr>
                    <a:spLocks/>
                  </p:cNvSpPr>
                  <p:nvPr/>
                </p:nvSpPr>
                <p:spPr bwMode="auto">
                  <a:xfrm>
                    <a:off x="1012" y="2371"/>
                    <a:ext cx="108" cy="102"/>
                  </a:xfrm>
                  <a:custGeom>
                    <a:avLst/>
                    <a:gdLst>
                      <a:gd name="T0" fmla="*/ 306 w 431"/>
                      <a:gd name="T1" fmla="*/ 20 h 506"/>
                      <a:gd name="T2" fmla="*/ 302 w 431"/>
                      <a:gd name="T3" fmla="*/ 82 h 506"/>
                      <a:gd name="T4" fmla="*/ 404 w 431"/>
                      <a:gd name="T5" fmla="*/ 195 h 506"/>
                      <a:gd name="T6" fmla="*/ 431 w 431"/>
                      <a:gd name="T7" fmla="*/ 207 h 506"/>
                      <a:gd name="T8" fmla="*/ 280 w 431"/>
                      <a:gd name="T9" fmla="*/ 506 h 506"/>
                      <a:gd name="T10" fmla="*/ 0 w 431"/>
                      <a:gd name="T11" fmla="*/ 0 h 506"/>
                      <a:gd name="T12" fmla="*/ 306 w 431"/>
                      <a:gd name="T13" fmla="*/ 20 h 50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431" h="506">
                        <a:moveTo>
                          <a:pt x="306" y="20"/>
                        </a:moveTo>
                        <a:lnTo>
                          <a:pt x="302" y="82"/>
                        </a:lnTo>
                        <a:lnTo>
                          <a:pt x="404" y="195"/>
                        </a:lnTo>
                        <a:lnTo>
                          <a:pt x="431" y="207"/>
                        </a:lnTo>
                        <a:lnTo>
                          <a:pt x="280" y="506"/>
                        </a:lnTo>
                        <a:lnTo>
                          <a:pt x="0" y="0"/>
                        </a:lnTo>
                        <a:lnTo>
                          <a:pt x="306" y="2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486" name="Freeform 478"/>
                  <p:cNvSpPr>
                    <a:spLocks/>
                  </p:cNvSpPr>
                  <p:nvPr/>
                </p:nvSpPr>
                <p:spPr bwMode="auto">
                  <a:xfrm>
                    <a:off x="1062" y="2506"/>
                    <a:ext cx="71" cy="31"/>
                  </a:xfrm>
                  <a:custGeom>
                    <a:avLst/>
                    <a:gdLst>
                      <a:gd name="T0" fmla="*/ 253 w 284"/>
                      <a:gd name="T1" fmla="*/ 21 h 153"/>
                      <a:gd name="T2" fmla="*/ 284 w 284"/>
                      <a:gd name="T3" fmla="*/ 68 h 153"/>
                      <a:gd name="T4" fmla="*/ 0 w 284"/>
                      <a:gd name="T5" fmla="*/ 153 h 153"/>
                      <a:gd name="T6" fmla="*/ 9 w 284"/>
                      <a:gd name="T7" fmla="*/ 0 h 153"/>
                      <a:gd name="T8" fmla="*/ 253 w 284"/>
                      <a:gd name="T9" fmla="*/ 21 h 15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84" h="153">
                        <a:moveTo>
                          <a:pt x="253" y="21"/>
                        </a:moveTo>
                        <a:lnTo>
                          <a:pt x="284" y="68"/>
                        </a:lnTo>
                        <a:lnTo>
                          <a:pt x="0" y="153"/>
                        </a:lnTo>
                        <a:lnTo>
                          <a:pt x="9" y="0"/>
                        </a:lnTo>
                        <a:lnTo>
                          <a:pt x="253" y="2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  <p:sp>
              <p:nvSpPr>
                <p:cNvPr id="171487" name="Oval 479"/>
                <p:cNvSpPr>
                  <a:spLocks noChangeArrowheads="1"/>
                </p:cNvSpPr>
                <p:nvPr/>
              </p:nvSpPr>
              <p:spPr bwMode="auto">
                <a:xfrm>
                  <a:off x="975" y="2562"/>
                  <a:ext cx="90" cy="65"/>
                </a:xfrm>
                <a:prstGeom prst="ellipse">
                  <a:avLst/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488" name="Freeform 480"/>
                <p:cNvSpPr>
                  <a:spLocks/>
                </p:cNvSpPr>
                <p:nvPr/>
              </p:nvSpPr>
              <p:spPr bwMode="auto">
                <a:xfrm>
                  <a:off x="1032" y="2557"/>
                  <a:ext cx="49" cy="35"/>
                </a:xfrm>
                <a:custGeom>
                  <a:avLst/>
                  <a:gdLst>
                    <a:gd name="T0" fmla="*/ 79 w 194"/>
                    <a:gd name="T1" fmla="*/ 177 h 177"/>
                    <a:gd name="T2" fmla="*/ 194 w 194"/>
                    <a:gd name="T3" fmla="*/ 117 h 177"/>
                    <a:gd name="T4" fmla="*/ 61 w 194"/>
                    <a:gd name="T5" fmla="*/ 0 h 177"/>
                    <a:gd name="T6" fmla="*/ 0 w 194"/>
                    <a:gd name="T7" fmla="*/ 64 h 177"/>
                    <a:gd name="T8" fmla="*/ 79 w 194"/>
                    <a:gd name="T9" fmla="*/ 177 h 1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4" h="177">
                      <a:moveTo>
                        <a:pt x="79" y="177"/>
                      </a:moveTo>
                      <a:lnTo>
                        <a:pt x="194" y="117"/>
                      </a:lnTo>
                      <a:lnTo>
                        <a:pt x="61" y="0"/>
                      </a:lnTo>
                      <a:lnTo>
                        <a:pt x="0" y="64"/>
                      </a:lnTo>
                      <a:lnTo>
                        <a:pt x="79" y="17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</p:grpSp>
          <p:sp>
            <p:nvSpPr>
              <p:cNvPr id="171489" name="Oval 481"/>
              <p:cNvSpPr>
                <a:spLocks noChangeArrowheads="1"/>
              </p:cNvSpPr>
              <p:nvPr/>
            </p:nvSpPr>
            <p:spPr bwMode="auto">
              <a:xfrm>
                <a:off x="801" y="2621"/>
                <a:ext cx="107" cy="7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1490" name="Oval 482"/>
              <p:cNvSpPr>
                <a:spLocks noChangeArrowheads="1"/>
              </p:cNvSpPr>
              <p:nvPr/>
            </p:nvSpPr>
            <p:spPr bwMode="auto">
              <a:xfrm>
                <a:off x="886" y="2621"/>
                <a:ext cx="90" cy="65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1491" name="Oval 483"/>
              <p:cNvSpPr>
                <a:spLocks noChangeArrowheads="1"/>
              </p:cNvSpPr>
              <p:nvPr/>
            </p:nvSpPr>
            <p:spPr bwMode="auto">
              <a:xfrm>
                <a:off x="935" y="2600"/>
                <a:ext cx="90" cy="65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1492" name="Freeform 484"/>
              <p:cNvSpPr>
                <a:spLocks/>
              </p:cNvSpPr>
              <p:nvPr/>
            </p:nvSpPr>
            <p:spPr bwMode="auto">
              <a:xfrm>
                <a:off x="865" y="2591"/>
                <a:ext cx="174" cy="86"/>
              </a:xfrm>
              <a:custGeom>
                <a:avLst/>
                <a:gdLst>
                  <a:gd name="T0" fmla="*/ 647 w 695"/>
                  <a:gd name="T1" fmla="*/ 124 h 428"/>
                  <a:gd name="T2" fmla="*/ 583 w 695"/>
                  <a:gd name="T3" fmla="*/ 153 h 428"/>
                  <a:gd name="T4" fmla="*/ 397 w 695"/>
                  <a:gd name="T5" fmla="*/ 323 h 428"/>
                  <a:gd name="T6" fmla="*/ 352 w 695"/>
                  <a:gd name="T7" fmla="*/ 395 h 428"/>
                  <a:gd name="T8" fmla="*/ 147 w 695"/>
                  <a:gd name="T9" fmla="*/ 395 h 428"/>
                  <a:gd name="T10" fmla="*/ 104 w 695"/>
                  <a:gd name="T11" fmla="*/ 428 h 428"/>
                  <a:gd name="T12" fmla="*/ 0 w 695"/>
                  <a:gd name="T13" fmla="*/ 303 h 428"/>
                  <a:gd name="T14" fmla="*/ 469 w 695"/>
                  <a:gd name="T15" fmla="*/ 0 h 428"/>
                  <a:gd name="T16" fmla="*/ 695 w 695"/>
                  <a:gd name="T17" fmla="*/ 69 h 428"/>
                  <a:gd name="T18" fmla="*/ 647 w 695"/>
                  <a:gd name="T19" fmla="*/ 124 h 4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5" h="428">
                    <a:moveTo>
                      <a:pt x="647" y="124"/>
                    </a:moveTo>
                    <a:lnTo>
                      <a:pt x="583" y="153"/>
                    </a:lnTo>
                    <a:lnTo>
                      <a:pt x="397" y="323"/>
                    </a:lnTo>
                    <a:lnTo>
                      <a:pt x="352" y="395"/>
                    </a:lnTo>
                    <a:lnTo>
                      <a:pt x="147" y="395"/>
                    </a:lnTo>
                    <a:lnTo>
                      <a:pt x="104" y="428"/>
                    </a:lnTo>
                    <a:lnTo>
                      <a:pt x="0" y="303"/>
                    </a:lnTo>
                    <a:lnTo>
                      <a:pt x="469" y="0"/>
                    </a:lnTo>
                    <a:lnTo>
                      <a:pt x="695" y="69"/>
                    </a:lnTo>
                    <a:lnTo>
                      <a:pt x="647" y="1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</p:grpSp>
        <p:grpSp>
          <p:nvGrpSpPr>
            <p:cNvPr id="171493" name="Group 485"/>
            <p:cNvGrpSpPr>
              <a:grpSpLocks/>
            </p:cNvGrpSpPr>
            <p:nvPr/>
          </p:nvGrpSpPr>
          <p:grpSpPr bwMode="auto">
            <a:xfrm>
              <a:off x="159" y="2331"/>
              <a:ext cx="279" cy="257"/>
              <a:chOff x="159" y="2331"/>
              <a:chExt cx="279" cy="257"/>
            </a:xfrm>
          </p:grpSpPr>
          <p:grpSp>
            <p:nvGrpSpPr>
              <p:cNvPr id="171494" name="Group 486"/>
              <p:cNvGrpSpPr>
                <a:grpSpLocks/>
              </p:cNvGrpSpPr>
              <p:nvPr/>
            </p:nvGrpSpPr>
            <p:grpSpPr bwMode="auto">
              <a:xfrm>
                <a:off x="159" y="2367"/>
                <a:ext cx="154" cy="156"/>
                <a:chOff x="159" y="2367"/>
                <a:chExt cx="154" cy="156"/>
              </a:xfrm>
            </p:grpSpPr>
            <p:sp>
              <p:nvSpPr>
                <p:cNvPr id="171495" name="Oval 487"/>
                <p:cNvSpPr>
                  <a:spLocks noChangeArrowheads="1"/>
                </p:cNvSpPr>
                <p:nvPr/>
              </p:nvSpPr>
              <p:spPr bwMode="auto">
                <a:xfrm>
                  <a:off x="159" y="2419"/>
                  <a:ext cx="71" cy="52"/>
                </a:xfrm>
                <a:prstGeom prst="ellipse">
                  <a:avLst/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496" name="Oval 488"/>
                <p:cNvSpPr>
                  <a:spLocks noChangeArrowheads="1"/>
                </p:cNvSpPr>
                <p:nvPr/>
              </p:nvSpPr>
              <p:spPr bwMode="auto">
                <a:xfrm>
                  <a:off x="170" y="2458"/>
                  <a:ext cx="90" cy="65"/>
                </a:xfrm>
                <a:prstGeom prst="ellipse">
                  <a:avLst/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497" name="Oval 489"/>
                <p:cNvSpPr>
                  <a:spLocks noChangeArrowheads="1"/>
                </p:cNvSpPr>
                <p:nvPr/>
              </p:nvSpPr>
              <p:spPr bwMode="auto">
                <a:xfrm>
                  <a:off x="188" y="2367"/>
                  <a:ext cx="125" cy="91"/>
                </a:xfrm>
                <a:prstGeom prst="ellipse">
                  <a:avLst/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498" name="Freeform 490"/>
                <p:cNvSpPr>
                  <a:spLocks/>
                </p:cNvSpPr>
                <p:nvPr/>
              </p:nvSpPr>
              <p:spPr bwMode="auto">
                <a:xfrm>
                  <a:off x="181" y="2426"/>
                  <a:ext cx="47" cy="50"/>
                </a:xfrm>
                <a:custGeom>
                  <a:avLst/>
                  <a:gdLst>
                    <a:gd name="T0" fmla="*/ 110 w 189"/>
                    <a:gd name="T1" fmla="*/ 0 h 249"/>
                    <a:gd name="T2" fmla="*/ 0 w 189"/>
                    <a:gd name="T3" fmla="*/ 48 h 249"/>
                    <a:gd name="T4" fmla="*/ 4 w 189"/>
                    <a:gd name="T5" fmla="*/ 201 h 249"/>
                    <a:gd name="T6" fmla="*/ 41 w 189"/>
                    <a:gd name="T7" fmla="*/ 249 h 249"/>
                    <a:gd name="T8" fmla="*/ 189 w 189"/>
                    <a:gd name="T9" fmla="*/ 201 h 249"/>
                    <a:gd name="T10" fmla="*/ 110 w 189"/>
                    <a:gd name="T11" fmla="*/ 0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89" h="249">
                      <a:moveTo>
                        <a:pt x="110" y="0"/>
                      </a:moveTo>
                      <a:lnTo>
                        <a:pt x="0" y="48"/>
                      </a:lnTo>
                      <a:lnTo>
                        <a:pt x="4" y="201"/>
                      </a:lnTo>
                      <a:lnTo>
                        <a:pt x="41" y="249"/>
                      </a:lnTo>
                      <a:lnTo>
                        <a:pt x="189" y="201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</p:grpSp>
          <p:grpSp>
            <p:nvGrpSpPr>
              <p:cNvPr id="171499" name="Group 491"/>
              <p:cNvGrpSpPr>
                <a:grpSpLocks/>
              </p:cNvGrpSpPr>
              <p:nvPr/>
            </p:nvGrpSpPr>
            <p:grpSpPr bwMode="auto">
              <a:xfrm>
                <a:off x="206" y="2331"/>
                <a:ext cx="232" cy="257"/>
                <a:chOff x="206" y="2331"/>
                <a:chExt cx="232" cy="257"/>
              </a:xfrm>
            </p:grpSpPr>
            <p:sp>
              <p:nvSpPr>
                <p:cNvPr id="171500" name="Oval 492"/>
                <p:cNvSpPr>
                  <a:spLocks noChangeArrowheads="1"/>
                </p:cNvSpPr>
                <p:nvPr/>
              </p:nvSpPr>
              <p:spPr bwMode="auto">
                <a:xfrm>
                  <a:off x="277" y="2341"/>
                  <a:ext cx="161" cy="117"/>
                </a:xfrm>
                <a:prstGeom prst="ellipse">
                  <a:avLst/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501" name="Oval 493"/>
                <p:cNvSpPr>
                  <a:spLocks noChangeArrowheads="1"/>
                </p:cNvSpPr>
                <p:nvPr/>
              </p:nvSpPr>
              <p:spPr bwMode="auto">
                <a:xfrm>
                  <a:off x="206" y="2419"/>
                  <a:ext cx="90" cy="65"/>
                </a:xfrm>
                <a:prstGeom prst="ellipse">
                  <a:avLst/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502" name="Oval 494"/>
                <p:cNvSpPr>
                  <a:spLocks noChangeArrowheads="1"/>
                </p:cNvSpPr>
                <p:nvPr/>
              </p:nvSpPr>
              <p:spPr bwMode="auto">
                <a:xfrm>
                  <a:off x="224" y="2458"/>
                  <a:ext cx="125" cy="91"/>
                </a:xfrm>
                <a:prstGeom prst="ellipse">
                  <a:avLst/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503" name="Oval 495"/>
                <p:cNvSpPr>
                  <a:spLocks noChangeArrowheads="1"/>
                </p:cNvSpPr>
                <p:nvPr/>
              </p:nvSpPr>
              <p:spPr bwMode="auto">
                <a:xfrm>
                  <a:off x="260" y="2497"/>
                  <a:ext cx="125" cy="91"/>
                </a:xfrm>
                <a:prstGeom prst="ellipse">
                  <a:avLst/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504" name="Oval 496"/>
                <p:cNvSpPr>
                  <a:spLocks noChangeArrowheads="1"/>
                </p:cNvSpPr>
                <p:nvPr/>
              </p:nvSpPr>
              <p:spPr bwMode="auto">
                <a:xfrm>
                  <a:off x="269" y="2395"/>
                  <a:ext cx="112" cy="79"/>
                </a:xfrm>
                <a:prstGeom prst="ellipse">
                  <a:avLst/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505" name="Oval 497"/>
                <p:cNvSpPr>
                  <a:spLocks noChangeArrowheads="1"/>
                </p:cNvSpPr>
                <p:nvPr/>
              </p:nvSpPr>
              <p:spPr bwMode="auto">
                <a:xfrm>
                  <a:off x="358" y="2331"/>
                  <a:ext cx="72" cy="51"/>
                </a:xfrm>
                <a:prstGeom prst="ellipse">
                  <a:avLst/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506" name="Freeform 498"/>
                <p:cNvSpPr>
                  <a:spLocks/>
                </p:cNvSpPr>
                <p:nvPr/>
              </p:nvSpPr>
              <p:spPr bwMode="auto">
                <a:xfrm>
                  <a:off x="304" y="2381"/>
                  <a:ext cx="78" cy="41"/>
                </a:xfrm>
                <a:custGeom>
                  <a:avLst/>
                  <a:gdLst>
                    <a:gd name="T0" fmla="*/ 0 w 316"/>
                    <a:gd name="T1" fmla="*/ 55 h 205"/>
                    <a:gd name="T2" fmla="*/ 41 w 316"/>
                    <a:gd name="T3" fmla="*/ 153 h 205"/>
                    <a:gd name="T4" fmla="*/ 316 w 316"/>
                    <a:gd name="T5" fmla="*/ 205 h 205"/>
                    <a:gd name="T6" fmla="*/ 316 w 316"/>
                    <a:gd name="T7" fmla="*/ 77 h 205"/>
                    <a:gd name="T8" fmla="*/ 19 w 316"/>
                    <a:gd name="T9" fmla="*/ 0 h 205"/>
                    <a:gd name="T10" fmla="*/ 0 w 316"/>
                    <a:gd name="T11" fmla="*/ 55 h 2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16" h="205">
                      <a:moveTo>
                        <a:pt x="0" y="55"/>
                      </a:moveTo>
                      <a:lnTo>
                        <a:pt x="41" y="153"/>
                      </a:lnTo>
                      <a:lnTo>
                        <a:pt x="316" y="205"/>
                      </a:lnTo>
                      <a:lnTo>
                        <a:pt x="316" y="77"/>
                      </a:lnTo>
                      <a:lnTo>
                        <a:pt x="19" y="0"/>
                      </a:lnTo>
                      <a:lnTo>
                        <a:pt x="0" y="5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507" name="Freeform 499"/>
                <p:cNvSpPr>
                  <a:spLocks/>
                </p:cNvSpPr>
                <p:nvPr/>
              </p:nvSpPr>
              <p:spPr bwMode="auto">
                <a:xfrm>
                  <a:off x="231" y="2448"/>
                  <a:ext cx="90" cy="80"/>
                </a:xfrm>
                <a:custGeom>
                  <a:avLst/>
                  <a:gdLst>
                    <a:gd name="T0" fmla="*/ 222 w 360"/>
                    <a:gd name="T1" fmla="*/ 0 h 401"/>
                    <a:gd name="T2" fmla="*/ 0 w 360"/>
                    <a:gd name="T3" fmla="*/ 101 h 401"/>
                    <a:gd name="T4" fmla="*/ 93 w 360"/>
                    <a:gd name="T5" fmla="*/ 182 h 401"/>
                    <a:gd name="T6" fmla="*/ 106 w 360"/>
                    <a:gd name="T7" fmla="*/ 377 h 401"/>
                    <a:gd name="T8" fmla="*/ 160 w 360"/>
                    <a:gd name="T9" fmla="*/ 401 h 401"/>
                    <a:gd name="T10" fmla="*/ 346 w 360"/>
                    <a:gd name="T11" fmla="*/ 275 h 401"/>
                    <a:gd name="T12" fmla="*/ 360 w 360"/>
                    <a:gd name="T13" fmla="*/ 42 h 401"/>
                    <a:gd name="T14" fmla="*/ 222 w 360"/>
                    <a:gd name="T15" fmla="*/ 0 h 4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60" h="401">
                      <a:moveTo>
                        <a:pt x="222" y="0"/>
                      </a:moveTo>
                      <a:lnTo>
                        <a:pt x="0" y="101"/>
                      </a:lnTo>
                      <a:lnTo>
                        <a:pt x="93" y="182"/>
                      </a:lnTo>
                      <a:lnTo>
                        <a:pt x="106" y="377"/>
                      </a:lnTo>
                      <a:lnTo>
                        <a:pt x="160" y="401"/>
                      </a:lnTo>
                      <a:lnTo>
                        <a:pt x="346" y="275"/>
                      </a:lnTo>
                      <a:lnTo>
                        <a:pt x="360" y="42"/>
                      </a:lnTo>
                      <a:lnTo>
                        <a:pt x="2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</p:grpSp>
          <p:sp>
            <p:nvSpPr>
              <p:cNvPr id="171508" name="Freeform 500"/>
              <p:cNvSpPr>
                <a:spLocks/>
              </p:cNvSpPr>
              <p:nvPr/>
            </p:nvSpPr>
            <p:spPr bwMode="auto">
              <a:xfrm>
                <a:off x="355" y="2358"/>
                <a:ext cx="50" cy="41"/>
              </a:xfrm>
              <a:custGeom>
                <a:avLst/>
                <a:gdLst>
                  <a:gd name="T0" fmla="*/ 0 w 199"/>
                  <a:gd name="T1" fmla="*/ 109 h 201"/>
                  <a:gd name="T2" fmla="*/ 84 w 199"/>
                  <a:gd name="T3" fmla="*/ 0 h 201"/>
                  <a:gd name="T4" fmla="*/ 199 w 199"/>
                  <a:gd name="T5" fmla="*/ 109 h 201"/>
                  <a:gd name="T6" fmla="*/ 102 w 199"/>
                  <a:gd name="T7" fmla="*/ 201 h 201"/>
                  <a:gd name="T8" fmla="*/ 0 w 199"/>
                  <a:gd name="T9" fmla="*/ 109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9" h="201">
                    <a:moveTo>
                      <a:pt x="0" y="109"/>
                    </a:moveTo>
                    <a:lnTo>
                      <a:pt x="84" y="0"/>
                    </a:lnTo>
                    <a:lnTo>
                      <a:pt x="199" y="109"/>
                    </a:lnTo>
                    <a:lnTo>
                      <a:pt x="102" y="201"/>
                    </a:lnTo>
                    <a:lnTo>
                      <a:pt x="0" y="10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</p:grpSp>
        <p:grpSp>
          <p:nvGrpSpPr>
            <p:cNvPr id="171509" name="Group 501"/>
            <p:cNvGrpSpPr>
              <a:grpSpLocks/>
            </p:cNvGrpSpPr>
            <p:nvPr/>
          </p:nvGrpSpPr>
          <p:grpSpPr bwMode="auto">
            <a:xfrm>
              <a:off x="295" y="2289"/>
              <a:ext cx="806" cy="429"/>
              <a:chOff x="295" y="2289"/>
              <a:chExt cx="806" cy="429"/>
            </a:xfrm>
          </p:grpSpPr>
          <p:sp>
            <p:nvSpPr>
              <p:cNvPr id="171510" name="Oval 502"/>
              <p:cNvSpPr>
                <a:spLocks noChangeArrowheads="1"/>
              </p:cNvSpPr>
              <p:nvPr/>
            </p:nvSpPr>
            <p:spPr bwMode="auto">
              <a:xfrm>
                <a:off x="546" y="2302"/>
                <a:ext cx="197" cy="143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1511" name="Oval 503"/>
              <p:cNvSpPr>
                <a:spLocks noChangeArrowheads="1"/>
              </p:cNvSpPr>
              <p:nvPr/>
            </p:nvSpPr>
            <p:spPr bwMode="auto">
              <a:xfrm>
                <a:off x="707" y="2289"/>
                <a:ext cx="161" cy="1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1512" name="Oval 504"/>
              <p:cNvSpPr>
                <a:spLocks noChangeArrowheads="1"/>
              </p:cNvSpPr>
              <p:nvPr/>
            </p:nvSpPr>
            <p:spPr bwMode="auto">
              <a:xfrm>
                <a:off x="850" y="2406"/>
                <a:ext cx="251" cy="182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1513" name="Oval 505"/>
              <p:cNvSpPr>
                <a:spLocks noChangeArrowheads="1"/>
              </p:cNvSpPr>
              <p:nvPr/>
            </p:nvSpPr>
            <p:spPr bwMode="auto">
              <a:xfrm>
                <a:off x="385" y="2484"/>
                <a:ext cx="286" cy="208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1514" name="Oval 506"/>
              <p:cNvSpPr>
                <a:spLocks noChangeArrowheads="1"/>
              </p:cNvSpPr>
              <p:nvPr/>
            </p:nvSpPr>
            <p:spPr bwMode="auto">
              <a:xfrm>
                <a:off x="778" y="2510"/>
                <a:ext cx="215" cy="156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1515" name="Oval 507"/>
              <p:cNvSpPr>
                <a:spLocks noChangeArrowheads="1"/>
              </p:cNvSpPr>
              <p:nvPr/>
            </p:nvSpPr>
            <p:spPr bwMode="auto">
              <a:xfrm>
                <a:off x="313" y="2523"/>
                <a:ext cx="161" cy="1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1516" name="Oval 508"/>
              <p:cNvSpPr>
                <a:spLocks noChangeArrowheads="1"/>
              </p:cNvSpPr>
              <p:nvPr/>
            </p:nvSpPr>
            <p:spPr bwMode="auto">
              <a:xfrm>
                <a:off x="295" y="2432"/>
                <a:ext cx="161" cy="1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1517" name="Oval 509"/>
              <p:cNvSpPr>
                <a:spLocks noChangeArrowheads="1"/>
              </p:cNvSpPr>
              <p:nvPr/>
            </p:nvSpPr>
            <p:spPr bwMode="auto">
              <a:xfrm>
                <a:off x="367" y="2328"/>
                <a:ext cx="251" cy="182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1518" name="Oval 510"/>
              <p:cNvSpPr>
                <a:spLocks noChangeArrowheads="1"/>
              </p:cNvSpPr>
              <p:nvPr/>
            </p:nvSpPr>
            <p:spPr bwMode="auto">
              <a:xfrm>
                <a:off x="582" y="2536"/>
                <a:ext cx="250" cy="182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1519" name="Oval 511"/>
              <p:cNvSpPr>
                <a:spLocks noChangeArrowheads="1"/>
              </p:cNvSpPr>
              <p:nvPr/>
            </p:nvSpPr>
            <p:spPr bwMode="auto">
              <a:xfrm>
                <a:off x="886" y="2341"/>
                <a:ext cx="197" cy="143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1520" name="Oval 512"/>
              <p:cNvSpPr>
                <a:spLocks noChangeArrowheads="1"/>
              </p:cNvSpPr>
              <p:nvPr/>
            </p:nvSpPr>
            <p:spPr bwMode="auto">
              <a:xfrm>
                <a:off x="832" y="2289"/>
                <a:ext cx="179" cy="130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171521" name="Freeform 513"/>
              <p:cNvSpPr>
                <a:spLocks/>
              </p:cNvSpPr>
              <p:nvPr/>
            </p:nvSpPr>
            <p:spPr bwMode="auto">
              <a:xfrm>
                <a:off x="361" y="2324"/>
                <a:ext cx="694" cy="339"/>
              </a:xfrm>
              <a:custGeom>
                <a:avLst/>
                <a:gdLst>
                  <a:gd name="T0" fmla="*/ 857 w 2778"/>
                  <a:gd name="T1" fmla="*/ 170 h 1696"/>
                  <a:gd name="T2" fmla="*/ 973 w 2778"/>
                  <a:gd name="T3" fmla="*/ 49 h 1696"/>
                  <a:gd name="T4" fmla="*/ 1492 w 2778"/>
                  <a:gd name="T5" fmla="*/ 56 h 1696"/>
                  <a:gd name="T6" fmla="*/ 1859 w 2778"/>
                  <a:gd name="T7" fmla="*/ 0 h 1696"/>
                  <a:gd name="T8" fmla="*/ 2323 w 2778"/>
                  <a:gd name="T9" fmla="*/ 203 h 1696"/>
                  <a:gd name="T10" fmla="*/ 2554 w 2778"/>
                  <a:gd name="T11" fmla="*/ 146 h 1696"/>
                  <a:gd name="T12" fmla="*/ 2680 w 2778"/>
                  <a:gd name="T13" fmla="*/ 170 h 1696"/>
                  <a:gd name="T14" fmla="*/ 2707 w 2778"/>
                  <a:gd name="T15" fmla="*/ 673 h 1696"/>
                  <a:gd name="T16" fmla="*/ 2778 w 2778"/>
                  <a:gd name="T17" fmla="*/ 754 h 1696"/>
                  <a:gd name="T18" fmla="*/ 2564 w 2778"/>
                  <a:gd name="T19" fmla="*/ 1144 h 1696"/>
                  <a:gd name="T20" fmla="*/ 2331 w 2778"/>
                  <a:gd name="T21" fmla="*/ 876 h 1696"/>
                  <a:gd name="T22" fmla="*/ 2268 w 2778"/>
                  <a:gd name="T23" fmla="*/ 1015 h 1696"/>
                  <a:gd name="T24" fmla="*/ 1939 w 2778"/>
                  <a:gd name="T25" fmla="*/ 1549 h 1696"/>
                  <a:gd name="T26" fmla="*/ 839 w 2778"/>
                  <a:gd name="T27" fmla="*/ 1696 h 1696"/>
                  <a:gd name="T28" fmla="*/ 268 w 2778"/>
                  <a:gd name="T29" fmla="*/ 1591 h 1696"/>
                  <a:gd name="T30" fmla="*/ 89 w 2778"/>
                  <a:gd name="T31" fmla="*/ 1258 h 1696"/>
                  <a:gd name="T32" fmla="*/ 89 w 2778"/>
                  <a:gd name="T33" fmla="*/ 917 h 1696"/>
                  <a:gd name="T34" fmla="*/ 0 w 2778"/>
                  <a:gd name="T35" fmla="*/ 633 h 1696"/>
                  <a:gd name="T36" fmla="*/ 857 w 2778"/>
                  <a:gd name="T37" fmla="*/ 170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78" h="1696">
                    <a:moveTo>
                      <a:pt x="857" y="170"/>
                    </a:moveTo>
                    <a:lnTo>
                      <a:pt x="973" y="49"/>
                    </a:lnTo>
                    <a:lnTo>
                      <a:pt x="1492" y="56"/>
                    </a:lnTo>
                    <a:lnTo>
                      <a:pt x="1859" y="0"/>
                    </a:lnTo>
                    <a:lnTo>
                      <a:pt x="2323" y="203"/>
                    </a:lnTo>
                    <a:lnTo>
                      <a:pt x="2554" y="146"/>
                    </a:lnTo>
                    <a:lnTo>
                      <a:pt x="2680" y="170"/>
                    </a:lnTo>
                    <a:lnTo>
                      <a:pt x="2707" y="673"/>
                    </a:lnTo>
                    <a:lnTo>
                      <a:pt x="2778" y="754"/>
                    </a:lnTo>
                    <a:lnTo>
                      <a:pt x="2564" y="1144"/>
                    </a:lnTo>
                    <a:lnTo>
                      <a:pt x="2331" y="876"/>
                    </a:lnTo>
                    <a:lnTo>
                      <a:pt x="2268" y="1015"/>
                    </a:lnTo>
                    <a:lnTo>
                      <a:pt x="1939" y="1549"/>
                    </a:lnTo>
                    <a:lnTo>
                      <a:pt x="839" y="1696"/>
                    </a:lnTo>
                    <a:lnTo>
                      <a:pt x="268" y="1591"/>
                    </a:lnTo>
                    <a:lnTo>
                      <a:pt x="89" y="1258"/>
                    </a:lnTo>
                    <a:lnTo>
                      <a:pt x="89" y="917"/>
                    </a:lnTo>
                    <a:lnTo>
                      <a:pt x="0" y="633"/>
                    </a:lnTo>
                    <a:lnTo>
                      <a:pt x="857" y="17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</p:grpSp>
      </p:grpSp>
      <p:grpSp>
        <p:nvGrpSpPr>
          <p:cNvPr id="171522" name="Group 514"/>
          <p:cNvGrpSpPr>
            <a:grpSpLocks/>
          </p:cNvGrpSpPr>
          <p:nvPr/>
        </p:nvGrpSpPr>
        <p:grpSpPr bwMode="auto">
          <a:xfrm>
            <a:off x="1011238" y="4551363"/>
            <a:ext cx="374650" cy="642937"/>
            <a:chOff x="660" y="2912"/>
            <a:chExt cx="266" cy="446"/>
          </a:xfrm>
        </p:grpSpPr>
        <p:grpSp>
          <p:nvGrpSpPr>
            <p:cNvPr id="171523" name="Group 515"/>
            <p:cNvGrpSpPr>
              <a:grpSpLocks/>
            </p:cNvGrpSpPr>
            <p:nvPr/>
          </p:nvGrpSpPr>
          <p:grpSpPr bwMode="auto">
            <a:xfrm>
              <a:off x="660" y="2912"/>
              <a:ext cx="266" cy="446"/>
              <a:chOff x="660" y="2912"/>
              <a:chExt cx="266" cy="446"/>
            </a:xfrm>
          </p:grpSpPr>
          <p:grpSp>
            <p:nvGrpSpPr>
              <p:cNvPr id="171524" name="Group 516"/>
              <p:cNvGrpSpPr>
                <a:grpSpLocks/>
              </p:cNvGrpSpPr>
              <p:nvPr/>
            </p:nvGrpSpPr>
            <p:grpSpPr bwMode="auto">
              <a:xfrm>
                <a:off x="660" y="2912"/>
                <a:ext cx="266" cy="446"/>
                <a:chOff x="660" y="2912"/>
                <a:chExt cx="266" cy="446"/>
              </a:xfrm>
            </p:grpSpPr>
            <p:grpSp>
              <p:nvGrpSpPr>
                <p:cNvPr id="171525" name="Group 517"/>
                <p:cNvGrpSpPr>
                  <a:grpSpLocks/>
                </p:cNvGrpSpPr>
                <p:nvPr/>
              </p:nvGrpSpPr>
              <p:grpSpPr bwMode="auto">
                <a:xfrm>
                  <a:off x="683" y="3253"/>
                  <a:ext cx="229" cy="105"/>
                  <a:chOff x="683" y="3253"/>
                  <a:chExt cx="229" cy="105"/>
                </a:xfrm>
              </p:grpSpPr>
              <p:sp>
                <p:nvSpPr>
                  <p:cNvPr id="171526" name="Freeform 518"/>
                  <p:cNvSpPr>
                    <a:spLocks/>
                  </p:cNvSpPr>
                  <p:nvPr/>
                </p:nvSpPr>
                <p:spPr bwMode="auto">
                  <a:xfrm>
                    <a:off x="683" y="3253"/>
                    <a:ext cx="32" cy="104"/>
                  </a:xfrm>
                  <a:custGeom>
                    <a:avLst/>
                    <a:gdLst>
                      <a:gd name="T0" fmla="*/ 221 w 221"/>
                      <a:gd name="T1" fmla="*/ 516 h 727"/>
                      <a:gd name="T2" fmla="*/ 20 w 221"/>
                      <a:gd name="T3" fmla="*/ 0 h 727"/>
                      <a:gd name="T4" fmla="*/ 0 w 221"/>
                      <a:gd name="T5" fmla="*/ 94 h 727"/>
                      <a:gd name="T6" fmla="*/ 182 w 221"/>
                      <a:gd name="T7" fmla="*/ 727 h 727"/>
                      <a:gd name="T8" fmla="*/ 221 w 221"/>
                      <a:gd name="T9" fmla="*/ 516 h 7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1" h="727">
                        <a:moveTo>
                          <a:pt x="221" y="516"/>
                        </a:moveTo>
                        <a:lnTo>
                          <a:pt x="20" y="0"/>
                        </a:lnTo>
                        <a:lnTo>
                          <a:pt x="0" y="94"/>
                        </a:lnTo>
                        <a:lnTo>
                          <a:pt x="182" y="727"/>
                        </a:lnTo>
                        <a:lnTo>
                          <a:pt x="221" y="516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 w="4763">
                    <a:solidFill>
                      <a:srgbClr val="80808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527" name="Freeform 519"/>
                  <p:cNvSpPr>
                    <a:spLocks/>
                  </p:cNvSpPr>
                  <p:nvPr/>
                </p:nvSpPr>
                <p:spPr bwMode="auto">
                  <a:xfrm>
                    <a:off x="690" y="3256"/>
                    <a:ext cx="214" cy="72"/>
                  </a:xfrm>
                  <a:custGeom>
                    <a:avLst/>
                    <a:gdLst>
                      <a:gd name="T0" fmla="*/ 0 w 1499"/>
                      <a:gd name="T1" fmla="*/ 53 h 505"/>
                      <a:gd name="T2" fmla="*/ 177 w 1499"/>
                      <a:gd name="T3" fmla="*/ 505 h 505"/>
                      <a:gd name="T4" fmla="*/ 1499 w 1499"/>
                      <a:gd name="T5" fmla="*/ 505 h 505"/>
                      <a:gd name="T6" fmla="*/ 1249 w 1499"/>
                      <a:gd name="T7" fmla="*/ 0 h 505"/>
                      <a:gd name="T8" fmla="*/ 0 w 1499"/>
                      <a:gd name="T9" fmla="*/ 53 h 5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499" h="505">
                        <a:moveTo>
                          <a:pt x="0" y="53"/>
                        </a:moveTo>
                        <a:lnTo>
                          <a:pt x="177" y="505"/>
                        </a:lnTo>
                        <a:lnTo>
                          <a:pt x="1499" y="505"/>
                        </a:lnTo>
                        <a:lnTo>
                          <a:pt x="1249" y="0"/>
                        </a:lnTo>
                        <a:lnTo>
                          <a:pt x="0" y="53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80808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528" name="Freeform 520"/>
                  <p:cNvSpPr>
                    <a:spLocks/>
                  </p:cNvSpPr>
                  <p:nvPr/>
                </p:nvSpPr>
                <p:spPr bwMode="auto">
                  <a:xfrm>
                    <a:off x="709" y="3328"/>
                    <a:ext cx="203" cy="30"/>
                  </a:xfrm>
                  <a:custGeom>
                    <a:avLst/>
                    <a:gdLst>
                      <a:gd name="T0" fmla="*/ 0 w 1416"/>
                      <a:gd name="T1" fmla="*/ 210 h 210"/>
                      <a:gd name="T2" fmla="*/ 36 w 1416"/>
                      <a:gd name="T3" fmla="*/ 0 h 210"/>
                      <a:gd name="T4" fmla="*/ 1364 w 1416"/>
                      <a:gd name="T5" fmla="*/ 0 h 210"/>
                      <a:gd name="T6" fmla="*/ 1416 w 1416"/>
                      <a:gd name="T7" fmla="*/ 210 h 210"/>
                      <a:gd name="T8" fmla="*/ 0 w 1416"/>
                      <a:gd name="T9" fmla="*/ 210 h 2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416" h="210">
                        <a:moveTo>
                          <a:pt x="0" y="210"/>
                        </a:moveTo>
                        <a:lnTo>
                          <a:pt x="36" y="0"/>
                        </a:lnTo>
                        <a:lnTo>
                          <a:pt x="1364" y="0"/>
                        </a:lnTo>
                        <a:lnTo>
                          <a:pt x="1416" y="210"/>
                        </a:lnTo>
                        <a:lnTo>
                          <a:pt x="0" y="21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4763">
                    <a:solidFill>
                      <a:srgbClr val="80808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  <p:grpSp>
              <p:nvGrpSpPr>
                <p:cNvPr id="171529" name="Group 521"/>
                <p:cNvGrpSpPr>
                  <a:grpSpLocks/>
                </p:cNvGrpSpPr>
                <p:nvPr/>
              </p:nvGrpSpPr>
              <p:grpSpPr bwMode="auto">
                <a:xfrm>
                  <a:off x="737" y="3254"/>
                  <a:ext cx="113" cy="57"/>
                  <a:chOff x="737" y="3254"/>
                  <a:chExt cx="113" cy="57"/>
                </a:xfrm>
              </p:grpSpPr>
              <p:grpSp>
                <p:nvGrpSpPr>
                  <p:cNvPr id="171530" name="Group 522"/>
                  <p:cNvGrpSpPr>
                    <a:grpSpLocks/>
                  </p:cNvGrpSpPr>
                  <p:nvPr/>
                </p:nvGrpSpPr>
                <p:grpSpPr bwMode="auto">
                  <a:xfrm>
                    <a:off x="737" y="3267"/>
                    <a:ext cx="113" cy="44"/>
                    <a:chOff x="737" y="3267"/>
                    <a:chExt cx="113" cy="44"/>
                  </a:xfrm>
                </p:grpSpPr>
                <p:sp>
                  <p:nvSpPr>
                    <p:cNvPr id="171531" name="Oval 5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737" y="3267"/>
                      <a:ext cx="113" cy="44"/>
                    </a:xfrm>
                    <a:prstGeom prst="ellipse">
                      <a:avLst/>
                    </a:prstGeom>
                    <a:solidFill>
                      <a:srgbClr val="A0A0A0"/>
                    </a:solidFill>
                    <a:ln w="4763">
                      <a:solidFill>
                        <a:srgbClr val="80808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532" name="Rectangle 52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737" y="3271"/>
                      <a:ext cx="113" cy="17"/>
                    </a:xfrm>
                    <a:prstGeom prst="rect">
                      <a:avLst/>
                    </a:prstGeom>
                    <a:solidFill>
                      <a:srgbClr val="A0A0A0"/>
                    </a:solidFill>
                    <a:ln w="4763">
                      <a:solidFill>
                        <a:srgbClr val="80808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533" name="Freeform 525"/>
                    <p:cNvSpPr>
                      <a:spLocks/>
                    </p:cNvSpPr>
                    <p:nvPr/>
                  </p:nvSpPr>
                  <p:spPr bwMode="auto">
                    <a:xfrm>
                      <a:off x="738" y="3286"/>
                      <a:ext cx="111" cy="9"/>
                    </a:xfrm>
                    <a:custGeom>
                      <a:avLst/>
                      <a:gdLst>
                        <a:gd name="T0" fmla="*/ 0 w 776"/>
                        <a:gd name="T1" fmla="*/ 2 h 62"/>
                        <a:gd name="T2" fmla="*/ 0 w 776"/>
                        <a:gd name="T3" fmla="*/ 25 h 62"/>
                        <a:gd name="T4" fmla="*/ 170 w 776"/>
                        <a:gd name="T5" fmla="*/ 53 h 62"/>
                        <a:gd name="T6" fmla="*/ 643 w 776"/>
                        <a:gd name="T7" fmla="*/ 62 h 62"/>
                        <a:gd name="T8" fmla="*/ 776 w 776"/>
                        <a:gd name="T9" fmla="*/ 26 h 62"/>
                        <a:gd name="T10" fmla="*/ 776 w 776"/>
                        <a:gd name="T11" fmla="*/ 0 h 62"/>
                        <a:gd name="T12" fmla="*/ 0 w 776"/>
                        <a:gd name="T13" fmla="*/ 2 h 6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76" h="62">
                          <a:moveTo>
                            <a:pt x="0" y="2"/>
                          </a:moveTo>
                          <a:lnTo>
                            <a:pt x="0" y="25"/>
                          </a:lnTo>
                          <a:lnTo>
                            <a:pt x="170" y="53"/>
                          </a:lnTo>
                          <a:lnTo>
                            <a:pt x="643" y="62"/>
                          </a:lnTo>
                          <a:lnTo>
                            <a:pt x="776" y="26"/>
                          </a:lnTo>
                          <a:lnTo>
                            <a:pt x="776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</p:grpSp>
              <p:grpSp>
                <p:nvGrpSpPr>
                  <p:cNvPr id="171534" name="Group 526"/>
                  <p:cNvGrpSpPr>
                    <a:grpSpLocks/>
                  </p:cNvGrpSpPr>
                  <p:nvPr/>
                </p:nvGrpSpPr>
                <p:grpSpPr bwMode="auto">
                  <a:xfrm>
                    <a:off x="737" y="3254"/>
                    <a:ext cx="113" cy="44"/>
                    <a:chOff x="737" y="3254"/>
                    <a:chExt cx="113" cy="44"/>
                  </a:xfrm>
                </p:grpSpPr>
                <p:sp>
                  <p:nvSpPr>
                    <p:cNvPr id="171535" name="Oval 52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737" y="3254"/>
                      <a:ext cx="113" cy="44"/>
                    </a:xfrm>
                    <a:prstGeom prst="ellipse">
                      <a:avLst/>
                    </a:prstGeom>
                    <a:solidFill>
                      <a:srgbClr val="A0A0A0"/>
                    </a:solidFill>
                    <a:ln w="4763">
                      <a:solidFill>
                        <a:srgbClr val="80808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536" name="Rectangle 5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737" y="3258"/>
                      <a:ext cx="113" cy="18"/>
                    </a:xfrm>
                    <a:prstGeom prst="rect">
                      <a:avLst/>
                    </a:prstGeom>
                    <a:solidFill>
                      <a:srgbClr val="A0A0A0"/>
                    </a:solidFill>
                    <a:ln w="4763">
                      <a:solidFill>
                        <a:srgbClr val="80808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537" name="Freeform 529"/>
                    <p:cNvSpPr>
                      <a:spLocks/>
                    </p:cNvSpPr>
                    <p:nvPr/>
                  </p:nvSpPr>
                  <p:spPr bwMode="auto">
                    <a:xfrm>
                      <a:off x="738" y="3273"/>
                      <a:ext cx="111" cy="9"/>
                    </a:xfrm>
                    <a:custGeom>
                      <a:avLst/>
                      <a:gdLst>
                        <a:gd name="T0" fmla="*/ 0 w 776"/>
                        <a:gd name="T1" fmla="*/ 0 h 63"/>
                        <a:gd name="T2" fmla="*/ 0 w 776"/>
                        <a:gd name="T3" fmla="*/ 25 h 63"/>
                        <a:gd name="T4" fmla="*/ 170 w 776"/>
                        <a:gd name="T5" fmla="*/ 53 h 63"/>
                        <a:gd name="T6" fmla="*/ 643 w 776"/>
                        <a:gd name="T7" fmla="*/ 63 h 63"/>
                        <a:gd name="T8" fmla="*/ 776 w 776"/>
                        <a:gd name="T9" fmla="*/ 26 h 63"/>
                        <a:gd name="T10" fmla="*/ 776 w 776"/>
                        <a:gd name="T11" fmla="*/ 0 h 63"/>
                        <a:gd name="T12" fmla="*/ 0 w 776"/>
                        <a:gd name="T13" fmla="*/ 0 h 6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76" h="63">
                          <a:moveTo>
                            <a:pt x="0" y="0"/>
                          </a:moveTo>
                          <a:lnTo>
                            <a:pt x="0" y="25"/>
                          </a:lnTo>
                          <a:lnTo>
                            <a:pt x="170" y="53"/>
                          </a:lnTo>
                          <a:lnTo>
                            <a:pt x="643" y="63"/>
                          </a:lnTo>
                          <a:lnTo>
                            <a:pt x="776" y="26"/>
                          </a:lnTo>
                          <a:lnTo>
                            <a:pt x="776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</p:grpSp>
            </p:grpSp>
            <p:grpSp>
              <p:nvGrpSpPr>
                <p:cNvPr id="171538" name="Group 530"/>
                <p:cNvGrpSpPr>
                  <a:grpSpLocks/>
                </p:cNvGrpSpPr>
                <p:nvPr/>
              </p:nvGrpSpPr>
              <p:grpSpPr bwMode="auto">
                <a:xfrm>
                  <a:off x="660" y="2912"/>
                  <a:ext cx="266" cy="367"/>
                  <a:chOff x="660" y="2912"/>
                  <a:chExt cx="266" cy="367"/>
                </a:xfrm>
              </p:grpSpPr>
              <p:sp>
                <p:nvSpPr>
                  <p:cNvPr id="171539" name="AutoShape 531"/>
                  <p:cNvSpPr>
                    <a:spLocks noChangeArrowheads="1"/>
                  </p:cNvSpPr>
                  <p:nvPr/>
                </p:nvSpPr>
                <p:spPr bwMode="auto">
                  <a:xfrm>
                    <a:off x="660" y="2912"/>
                    <a:ext cx="260" cy="367"/>
                  </a:xfrm>
                  <a:prstGeom prst="roundRect">
                    <a:avLst>
                      <a:gd name="adj" fmla="val 12097"/>
                    </a:avLst>
                  </a:prstGeom>
                  <a:solidFill>
                    <a:srgbClr val="E0E0E0"/>
                  </a:solidFill>
                  <a:ln w="4763">
                    <a:solidFill>
                      <a:srgbClr val="80808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540" name="AutoShape 532"/>
                  <p:cNvSpPr>
                    <a:spLocks noChangeArrowheads="1"/>
                  </p:cNvSpPr>
                  <p:nvPr/>
                </p:nvSpPr>
                <p:spPr bwMode="auto">
                  <a:xfrm>
                    <a:off x="671" y="2918"/>
                    <a:ext cx="255" cy="361"/>
                  </a:xfrm>
                  <a:prstGeom prst="roundRect">
                    <a:avLst>
                      <a:gd name="adj" fmla="val 12370"/>
                    </a:avLst>
                  </a:prstGeom>
                  <a:solidFill>
                    <a:srgbClr val="C0C0C0"/>
                  </a:solidFill>
                  <a:ln w="4763">
                    <a:solidFill>
                      <a:srgbClr val="80808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541" name="AutoShape 533"/>
                  <p:cNvSpPr>
                    <a:spLocks noChangeArrowheads="1"/>
                  </p:cNvSpPr>
                  <p:nvPr/>
                </p:nvSpPr>
                <p:spPr bwMode="auto">
                  <a:xfrm>
                    <a:off x="695" y="2957"/>
                    <a:ext cx="195" cy="277"/>
                  </a:xfrm>
                  <a:prstGeom prst="roundRect">
                    <a:avLst>
                      <a:gd name="adj" fmla="val 12352"/>
                    </a:avLst>
                  </a:prstGeom>
                  <a:solidFill>
                    <a:srgbClr val="E0E0E0"/>
                  </a:solidFill>
                  <a:ln w="4763">
                    <a:solidFill>
                      <a:srgbClr val="80808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542" name="AutoShape 534"/>
                  <p:cNvSpPr>
                    <a:spLocks noChangeArrowheads="1"/>
                  </p:cNvSpPr>
                  <p:nvPr/>
                </p:nvSpPr>
                <p:spPr bwMode="auto">
                  <a:xfrm>
                    <a:off x="710" y="2957"/>
                    <a:ext cx="195" cy="277"/>
                  </a:xfrm>
                  <a:prstGeom prst="roundRect">
                    <a:avLst>
                      <a:gd name="adj" fmla="val 12352"/>
                    </a:avLst>
                  </a:prstGeom>
                  <a:solidFill>
                    <a:srgbClr val="A0A0A0"/>
                  </a:solidFill>
                  <a:ln w="4763">
                    <a:solidFill>
                      <a:srgbClr val="80808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543" name="AutoShape 535"/>
                  <p:cNvSpPr>
                    <a:spLocks noChangeArrowheads="1"/>
                  </p:cNvSpPr>
                  <p:nvPr/>
                </p:nvSpPr>
                <p:spPr bwMode="auto">
                  <a:xfrm>
                    <a:off x="699" y="2962"/>
                    <a:ext cx="196" cy="264"/>
                  </a:xfrm>
                  <a:prstGeom prst="roundRect">
                    <a:avLst>
                      <a:gd name="adj" fmla="val 11731"/>
                    </a:avLst>
                  </a:prstGeom>
                  <a:solidFill>
                    <a:srgbClr val="202020"/>
                  </a:solidFill>
                  <a:ln w="4763">
                    <a:solidFill>
                      <a:srgbClr val="80808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544" name="Freeform 536"/>
                  <p:cNvSpPr>
                    <a:spLocks/>
                  </p:cNvSpPr>
                  <p:nvPr/>
                </p:nvSpPr>
                <p:spPr bwMode="auto">
                  <a:xfrm>
                    <a:off x="714" y="2958"/>
                    <a:ext cx="19" cy="3"/>
                  </a:xfrm>
                  <a:custGeom>
                    <a:avLst/>
                    <a:gdLst>
                      <a:gd name="T0" fmla="*/ 24 w 132"/>
                      <a:gd name="T1" fmla="*/ 22 h 22"/>
                      <a:gd name="T2" fmla="*/ 66 w 132"/>
                      <a:gd name="T3" fmla="*/ 19 h 22"/>
                      <a:gd name="T4" fmla="*/ 111 w 132"/>
                      <a:gd name="T5" fmla="*/ 9 h 22"/>
                      <a:gd name="T6" fmla="*/ 132 w 132"/>
                      <a:gd name="T7" fmla="*/ 2 h 22"/>
                      <a:gd name="T8" fmla="*/ 87 w 132"/>
                      <a:gd name="T9" fmla="*/ 2 h 22"/>
                      <a:gd name="T10" fmla="*/ 58 w 132"/>
                      <a:gd name="T11" fmla="*/ 2 h 22"/>
                      <a:gd name="T12" fmla="*/ 21 w 132"/>
                      <a:gd name="T13" fmla="*/ 0 h 22"/>
                      <a:gd name="T14" fmla="*/ 0 w 132"/>
                      <a:gd name="T15" fmla="*/ 4 h 22"/>
                      <a:gd name="T16" fmla="*/ 4 w 132"/>
                      <a:gd name="T17" fmla="*/ 15 h 22"/>
                      <a:gd name="T18" fmla="*/ 24 w 132"/>
                      <a:gd name="T19" fmla="*/ 22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32" h="22">
                        <a:moveTo>
                          <a:pt x="24" y="22"/>
                        </a:moveTo>
                        <a:lnTo>
                          <a:pt x="66" y="19"/>
                        </a:lnTo>
                        <a:lnTo>
                          <a:pt x="111" y="9"/>
                        </a:lnTo>
                        <a:lnTo>
                          <a:pt x="132" y="2"/>
                        </a:lnTo>
                        <a:lnTo>
                          <a:pt x="87" y="2"/>
                        </a:lnTo>
                        <a:lnTo>
                          <a:pt x="58" y="2"/>
                        </a:lnTo>
                        <a:lnTo>
                          <a:pt x="21" y="0"/>
                        </a:lnTo>
                        <a:lnTo>
                          <a:pt x="0" y="4"/>
                        </a:lnTo>
                        <a:lnTo>
                          <a:pt x="4" y="15"/>
                        </a:lnTo>
                        <a:lnTo>
                          <a:pt x="24" y="22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545" name="Freeform 537"/>
                  <p:cNvSpPr>
                    <a:spLocks/>
                  </p:cNvSpPr>
                  <p:nvPr/>
                </p:nvSpPr>
                <p:spPr bwMode="auto">
                  <a:xfrm>
                    <a:off x="714" y="3226"/>
                    <a:ext cx="180" cy="7"/>
                  </a:xfrm>
                  <a:custGeom>
                    <a:avLst/>
                    <a:gdLst>
                      <a:gd name="T0" fmla="*/ 0 w 1265"/>
                      <a:gd name="T1" fmla="*/ 6 h 48"/>
                      <a:gd name="T2" fmla="*/ 21 w 1265"/>
                      <a:gd name="T3" fmla="*/ 11 h 48"/>
                      <a:gd name="T4" fmla="*/ 59 w 1265"/>
                      <a:gd name="T5" fmla="*/ 12 h 48"/>
                      <a:gd name="T6" fmla="*/ 133 w 1265"/>
                      <a:gd name="T7" fmla="*/ 16 h 48"/>
                      <a:gd name="T8" fmla="*/ 1065 w 1265"/>
                      <a:gd name="T9" fmla="*/ 16 h 48"/>
                      <a:gd name="T10" fmla="*/ 1121 w 1265"/>
                      <a:gd name="T11" fmla="*/ 13 h 48"/>
                      <a:gd name="T12" fmla="*/ 1152 w 1265"/>
                      <a:gd name="T13" fmla="*/ 10 h 48"/>
                      <a:gd name="T14" fmla="*/ 1178 w 1265"/>
                      <a:gd name="T15" fmla="*/ 0 h 48"/>
                      <a:gd name="T16" fmla="*/ 1265 w 1265"/>
                      <a:gd name="T17" fmla="*/ 24 h 48"/>
                      <a:gd name="T18" fmla="*/ 1238 w 1265"/>
                      <a:gd name="T19" fmla="*/ 38 h 48"/>
                      <a:gd name="T20" fmla="*/ 1216 w 1265"/>
                      <a:gd name="T21" fmla="*/ 42 h 48"/>
                      <a:gd name="T22" fmla="*/ 1190 w 1265"/>
                      <a:gd name="T23" fmla="*/ 48 h 48"/>
                      <a:gd name="T24" fmla="*/ 1092 w 1265"/>
                      <a:gd name="T25" fmla="*/ 48 h 48"/>
                      <a:gd name="T26" fmla="*/ 200 w 1265"/>
                      <a:gd name="T27" fmla="*/ 48 h 48"/>
                      <a:gd name="T28" fmla="*/ 58 w 1265"/>
                      <a:gd name="T29" fmla="*/ 48 h 48"/>
                      <a:gd name="T30" fmla="*/ 6 w 1265"/>
                      <a:gd name="T31" fmla="*/ 34 h 48"/>
                      <a:gd name="T32" fmla="*/ 0 w 1265"/>
                      <a:gd name="T33" fmla="*/ 6 h 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1265" h="48">
                        <a:moveTo>
                          <a:pt x="0" y="6"/>
                        </a:moveTo>
                        <a:lnTo>
                          <a:pt x="21" y="11"/>
                        </a:lnTo>
                        <a:lnTo>
                          <a:pt x="59" y="12"/>
                        </a:lnTo>
                        <a:lnTo>
                          <a:pt x="133" y="16"/>
                        </a:lnTo>
                        <a:lnTo>
                          <a:pt x="1065" y="16"/>
                        </a:lnTo>
                        <a:lnTo>
                          <a:pt x="1121" y="13"/>
                        </a:lnTo>
                        <a:lnTo>
                          <a:pt x="1152" y="10"/>
                        </a:lnTo>
                        <a:lnTo>
                          <a:pt x="1178" y="0"/>
                        </a:lnTo>
                        <a:lnTo>
                          <a:pt x="1265" y="24"/>
                        </a:lnTo>
                        <a:lnTo>
                          <a:pt x="1238" y="38"/>
                        </a:lnTo>
                        <a:lnTo>
                          <a:pt x="1216" y="42"/>
                        </a:lnTo>
                        <a:lnTo>
                          <a:pt x="1190" y="48"/>
                        </a:lnTo>
                        <a:lnTo>
                          <a:pt x="1092" y="48"/>
                        </a:lnTo>
                        <a:lnTo>
                          <a:pt x="200" y="48"/>
                        </a:lnTo>
                        <a:lnTo>
                          <a:pt x="58" y="48"/>
                        </a:lnTo>
                        <a:lnTo>
                          <a:pt x="6" y="34"/>
                        </a:lnTo>
                        <a:lnTo>
                          <a:pt x="0" y="6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  <p:sp>
              <p:nvSpPr>
                <p:cNvPr id="171546" name="Freeform 538"/>
                <p:cNvSpPr>
                  <a:spLocks/>
                </p:cNvSpPr>
                <p:nvPr/>
              </p:nvSpPr>
              <p:spPr bwMode="auto">
                <a:xfrm>
                  <a:off x="723" y="3308"/>
                  <a:ext cx="34" cy="16"/>
                </a:xfrm>
                <a:custGeom>
                  <a:avLst/>
                  <a:gdLst>
                    <a:gd name="T0" fmla="*/ 0 w 239"/>
                    <a:gd name="T1" fmla="*/ 0 h 113"/>
                    <a:gd name="T2" fmla="*/ 38 w 239"/>
                    <a:gd name="T3" fmla="*/ 113 h 113"/>
                    <a:gd name="T4" fmla="*/ 239 w 239"/>
                    <a:gd name="T5" fmla="*/ 111 h 113"/>
                    <a:gd name="T6" fmla="*/ 166 w 239"/>
                    <a:gd name="T7" fmla="*/ 0 h 113"/>
                    <a:gd name="T8" fmla="*/ 0 w 239"/>
                    <a:gd name="T9" fmla="*/ 0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9" h="113">
                      <a:moveTo>
                        <a:pt x="0" y="0"/>
                      </a:moveTo>
                      <a:lnTo>
                        <a:pt x="38" y="113"/>
                      </a:lnTo>
                      <a:lnTo>
                        <a:pt x="239" y="111"/>
                      </a:lnTo>
                      <a:lnTo>
                        <a:pt x="166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 w="4763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547" name="Freeform 539"/>
                <p:cNvSpPr>
                  <a:spLocks/>
                </p:cNvSpPr>
                <p:nvPr/>
              </p:nvSpPr>
              <p:spPr bwMode="auto">
                <a:xfrm>
                  <a:off x="723" y="3334"/>
                  <a:ext cx="46" cy="8"/>
                </a:xfrm>
                <a:custGeom>
                  <a:avLst/>
                  <a:gdLst>
                    <a:gd name="T0" fmla="*/ 0 w 316"/>
                    <a:gd name="T1" fmla="*/ 0 h 60"/>
                    <a:gd name="T2" fmla="*/ 1 w 316"/>
                    <a:gd name="T3" fmla="*/ 60 h 60"/>
                    <a:gd name="T4" fmla="*/ 316 w 316"/>
                    <a:gd name="T5" fmla="*/ 60 h 60"/>
                    <a:gd name="T6" fmla="*/ 315 w 316"/>
                    <a:gd name="T7" fmla="*/ 0 h 60"/>
                    <a:gd name="T8" fmla="*/ 0 w 316"/>
                    <a:gd name="T9" fmla="*/ 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6" h="60">
                      <a:moveTo>
                        <a:pt x="0" y="0"/>
                      </a:moveTo>
                      <a:lnTo>
                        <a:pt x="1" y="60"/>
                      </a:lnTo>
                      <a:lnTo>
                        <a:pt x="316" y="60"/>
                      </a:lnTo>
                      <a:lnTo>
                        <a:pt x="31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 w="4763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548" name="Freeform 540"/>
                <p:cNvSpPr>
                  <a:spLocks/>
                </p:cNvSpPr>
                <p:nvPr/>
              </p:nvSpPr>
              <p:spPr bwMode="auto">
                <a:xfrm>
                  <a:off x="910" y="2965"/>
                  <a:ext cx="13" cy="17"/>
                </a:xfrm>
                <a:custGeom>
                  <a:avLst/>
                  <a:gdLst>
                    <a:gd name="T0" fmla="*/ 88 w 92"/>
                    <a:gd name="T1" fmla="*/ 0 h 121"/>
                    <a:gd name="T2" fmla="*/ 0 w 92"/>
                    <a:gd name="T3" fmla="*/ 0 h 121"/>
                    <a:gd name="T4" fmla="*/ 3 w 92"/>
                    <a:gd name="T5" fmla="*/ 121 h 121"/>
                    <a:gd name="T6" fmla="*/ 92 w 92"/>
                    <a:gd name="T7" fmla="*/ 121 h 121"/>
                    <a:gd name="T8" fmla="*/ 88 w 92"/>
                    <a:gd name="T9" fmla="*/ 0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2" h="121">
                      <a:moveTo>
                        <a:pt x="88" y="0"/>
                      </a:moveTo>
                      <a:lnTo>
                        <a:pt x="0" y="0"/>
                      </a:lnTo>
                      <a:lnTo>
                        <a:pt x="3" y="121"/>
                      </a:lnTo>
                      <a:lnTo>
                        <a:pt x="92" y="121"/>
                      </a:lnTo>
                      <a:lnTo>
                        <a:pt x="88" y="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4763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549" name="Oval 541"/>
                <p:cNvSpPr>
                  <a:spLocks noChangeArrowheads="1"/>
                </p:cNvSpPr>
                <p:nvPr/>
              </p:nvSpPr>
              <p:spPr bwMode="auto">
                <a:xfrm>
                  <a:off x="914" y="2971"/>
                  <a:ext cx="6" cy="5"/>
                </a:xfrm>
                <a:prstGeom prst="ellipse">
                  <a:avLst/>
                </a:prstGeom>
                <a:solidFill>
                  <a:srgbClr val="C0C0C0"/>
                </a:solidFill>
                <a:ln w="4763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</p:grpSp>
          <p:sp>
            <p:nvSpPr>
              <p:cNvPr id="171550" name="Rectangle 542"/>
              <p:cNvSpPr>
                <a:spLocks noChangeArrowheads="1"/>
              </p:cNvSpPr>
              <p:nvPr/>
            </p:nvSpPr>
            <p:spPr bwMode="auto">
              <a:xfrm>
                <a:off x="683" y="2956"/>
                <a:ext cx="7" cy="10"/>
              </a:xfrm>
              <a:prstGeom prst="rect">
                <a:avLst/>
              </a:prstGeom>
              <a:solidFill>
                <a:srgbClr val="008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</p:grpSp>
        <p:sp>
          <p:nvSpPr>
            <p:cNvPr id="171551" name="Rectangle 543"/>
            <p:cNvSpPr>
              <a:spLocks noChangeArrowheads="1"/>
            </p:cNvSpPr>
            <p:nvPr/>
          </p:nvSpPr>
          <p:spPr bwMode="auto">
            <a:xfrm>
              <a:off x="715" y="2980"/>
              <a:ext cx="163" cy="229"/>
            </a:xfrm>
            <a:prstGeom prst="rect">
              <a:avLst/>
            </a:prstGeom>
            <a:solidFill>
              <a:srgbClr val="4040FF"/>
            </a:solidFill>
            <a:ln w="4763">
              <a:solidFill>
                <a:srgbClr val="00006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552" name="Rectangle 544"/>
            <p:cNvSpPr>
              <a:spLocks noChangeArrowheads="1"/>
            </p:cNvSpPr>
            <p:nvPr/>
          </p:nvSpPr>
          <p:spPr bwMode="auto">
            <a:xfrm>
              <a:off x="732" y="3000"/>
              <a:ext cx="133" cy="49"/>
            </a:xfrm>
            <a:prstGeom prst="rect">
              <a:avLst/>
            </a:prstGeom>
            <a:solidFill>
              <a:srgbClr val="000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553" name="Rectangle 545"/>
            <p:cNvSpPr>
              <a:spLocks noChangeArrowheads="1"/>
            </p:cNvSpPr>
            <p:nvPr/>
          </p:nvSpPr>
          <p:spPr bwMode="auto">
            <a:xfrm>
              <a:off x="732" y="3056"/>
              <a:ext cx="54" cy="31"/>
            </a:xfrm>
            <a:prstGeom prst="rect">
              <a:avLst/>
            </a:prstGeom>
            <a:solidFill>
              <a:srgbClr val="4040FF"/>
            </a:solidFill>
            <a:ln w="4763">
              <a:solidFill>
                <a:srgbClr val="00006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554" name="Rectangle 546"/>
            <p:cNvSpPr>
              <a:spLocks noChangeArrowheads="1"/>
            </p:cNvSpPr>
            <p:nvPr/>
          </p:nvSpPr>
          <p:spPr bwMode="auto">
            <a:xfrm>
              <a:off x="732" y="3094"/>
              <a:ext cx="54" cy="31"/>
            </a:xfrm>
            <a:prstGeom prst="rect">
              <a:avLst/>
            </a:prstGeom>
            <a:solidFill>
              <a:srgbClr val="4040FF"/>
            </a:solidFill>
            <a:ln w="4763">
              <a:solidFill>
                <a:srgbClr val="00006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555" name="Rectangle 547"/>
            <p:cNvSpPr>
              <a:spLocks noChangeArrowheads="1"/>
            </p:cNvSpPr>
            <p:nvPr/>
          </p:nvSpPr>
          <p:spPr bwMode="auto">
            <a:xfrm>
              <a:off x="732" y="3134"/>
              <a:ext cx="54" cy="31"/>
            </a:xfrm>
            <a:prstGeom prst="rect">
              <a:avLst/>
            </a:prstGeom>
            <a:solidFill>
              <a:srgbClr val="4040FF"/>
            </a:solidFill>
            <a:ln w="4763">
              <a:solidFill>
                <a:srgbClr val="00006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556" name="Rectangle 548"/>
            <p:cNvSpPr>
              <a:spLocks noChangeArrowheads="1"/>
            </p:cNvSpPr>
            <p:nvPr/>
          </p:nvSpPr>
          <p:spPr bwMode="auto">
            <a:xfrm>
              <a:off x="809" y="3056"/>
              <a:ext cx="54" cy="138"/>
            </a:xfrm>
            <a:prstGeom prst="rect">
              <a:avLst/>
            </a:prstGeom>
            <a:solidFill>
              <a:srgbClr val="4040FF"/>
            </a:solidFill>
            <a:ln w="4763">
              <a:solidFill>
                <a:srgbClr val="00006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557" name="Rectangle 549"/>
            <p:cNvSpPr>
              <a:spLocks noChangeArrowheads="1"/>
            </p:cNvSpPr>
            <p:nvPr/>
          </p:nvSpPr>
          <p:spPr bwMode="auto">
            <a:xfrm>
              <a:off x="794" y="3056"/>
              <a:ext cx="9" cy="30"/>
            </a:xfrm>
            <a:prstGeom prst="rect">
              <a:avLst/>
            </a:prstGeom>
            <a:solidFill>
              <a:srgbClr val="4040FF"/>
            </a:solidFill>
            <a:ln w="4763">
              <a:solidFill>
                <a:srgbClr val="00006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558" name="Rectangle 550"/>
            <p:cNvSpPr>
              <a:spLocks noChangeArrowheads="1"/>
            </p:cNvSpPr>
            <p:nvPr/>
          </p:nvSpPr>
          <p:spPr bwMode="auto">
            <a:xfrm>
              <a:off x="793" y="3094"/>
              <a:ext cx="10" cy="29"/>
            </a:xfrm>
            <a:prstGeom prst="rect">
              <a:avLst/>
            </a:prstGeom>
            <a:solidFill>
              <a:srgbClr val="4040FF"/>
            </a:solidFill>
            <a:ln w="4763">
              <a:solidFill>
                <a:srgbClr val="00006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559" name="Rectangle 551"/>
            <p:cNvSpPr>
              <a:spLocks noChangeArrowheads="1"/>
            </p:cNvSpPr>
            <p:nvPr/>
          </p:nvSpPr>
          <p:spPr bwMode="auto">
            <a:xfrm>
              <a:off x="793" y="3134"/>
              <a:ext cx="10" cy="30"/>
            </a:xfrm>
            <a:prstGeom prst="rect">
              <a:avLst/>
            </a:prstGeom>
            <a:solidFill>
              <a:srgbClr val="4040FF"/>
            </a:solidFill>
            <a:ln w="4763">
              <a:solidFill>
                <a:srgbClr val="00006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560" name="Rectangle 552"/>
            <p:cNvSpPr>
              <a:spLocks noChangeArrowheads="1"/>
            </p:cNvSpPr>
            <p:nvPr/>
          </p:nvSpPr>
          <p:spPr bwMode="auto">
            <a:xfrm>
              <a:off x="733" y="3173"/>
              <a:ext cx="12" cy="10"/>
            </a:xfrm>
            <a:prstGeom prst="rect">
              <a:avLst/>
            </a:prstGeom>
            <a:solidFill>
              <a:srgbClr val="000060"/>
            </a:solidFill>
            <a:ln w="4763">
              <a:solidFill>
                <a:srgbClr val="00006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561" name="Rectangle 553"/>
            <p:cNvSpPr>
              <a:spLocks noChangeArrowheads="1"/>
            </p:cNvSpPr>
            <p:nvPr/>
          </p:nvSpPr>
          <p:spPr bwMode="auto">
            <a:xfrm>
              <a:off x="752" y="3173"/>
              <a:ext cx="13" cy="10"/>
            </a:xfrm>
            <a:prstGeom prst="rect">
              <a:avLst/>
            </a:prstGeom>
            <a:solidFill>
              <a:srgbClr val="000060"/>
            </a:solidFill>
            <a:ln w="4763">
              <a:solidFill>
                <a:srgbClr val="00006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562" name="Rectangle 554"/>
            <p:cNvSpPr>
              <a:spLocks noChangeArrowheads="1"/>
            </p:cNvSpPr>
            <p:nvPr/>
          </p:nvSpPr>
          <p:spPr bwMode="auto">
            <a:xfrm>
              <a:off x="773" y="3173"/>
              <a:ext cx="13" cy="10"/>
            </a:xfrm>
            <a:prstGeom prst="rect">
              <a:avLst/>
            </a:prstGeom>
            <a:solidFill>
              <a:srgbClr val="000060"/>
            </a:solidFill>
            <a:ln w="4763">
              <a:solidFill>
                <a:srgbClr val="00006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</p:grpSp>
      <p:grpSp>
        <p:nvGrpSpPr>
          <p:cNvPr id="171563" name="Group 555"/>
          <p:cNvGrpSpPr>
            <a:grpSpLocks/>
          </p:cNvGrpSpPr>
          <p:nvPr/>
        </p:nvGrpSpPr>
        <p:grpSpPr bwMode="auto">
          <a:xfrm>
            <a:off x="2836863" y="4551363"/>
            <a:ext cx="374650" cy="642937"/>
            <a:chOff x="1093" y="2912"/>
            <a:chExt cx="265" cy="446"/>
          </a:xfrm>
        </p:grpSpPr>
        <p:grpSp>
          <p:nvGrpSpPr>
            <p:cNvPr id="171564" name="Group 556"/>
            <p:cNvGrpSpPr>
              <a:grpSpLocks/>
            </p:cNvGrpSpPr>
            <p:nvPr/>
          </p:nvGrpSpPr>
          <p:grpSpPr bwMode="auto">
            <a:xfrm>
              <a:off x="1093" y="2912"/>
              <a:ext cx="265" cy="446"/>
              <a:chOff x="1093" y="2912"/>
              <a:chExt cx="265" cy="446"/>
            </a:xfrm>
          </p:grpSpPr>
          <p:grpSp>
            <p:nvGrpSpPr>
              <p:cNvPr id="171565" name="Group 557"/>
              <p:cNvGrpSpPr>
                <a:grpSpLocks/>
              </p:cNvGrpSpPr>
              <p:nvPr/>
            </p:nvGrpSpPr>
            <p:grpSpPr bwMode="auto">
              <a:xfrm>
                <a:off x="1093" y="2912"/>
                <a:ext cx="265" cy="446"/>
                <a:chOff x="1093" y="2912"/>
                <a:chExt cx="265" cy="446"/>
              </a:xfrm>
            </p:grpSpPr>
            <p:grpSp>
              <p:nvGrpSpPr>
                <p:cNvPr id="171566" name="Group 558"/>
                <p:cNvGrpSpPr>
                  <a:grpSpLocks/>
                </p:cNvGrpSpPr>
                <p:nvPr/>
              </p:nvGrpSpPr>
              <p:grpSpPr bwMode="auto">
                <a:xfrm>
                  <a:off x="1116" y="3253"/>
                  <a:ext cx="228" cy="105"/>
                  <a:chOff x="1116" y="3253"/>
                  <a:chExt cx="228" cy="105"/>
                </a:xfrm>
              </p:grpSpPr>
              <p:sp>
                <p:nvSpPr>
                  <p:cNvPr id="171567" name="Freeform 559"/>
                  <p:cNvSpPr>
                    <a:spLocks/>
                  </p:cNvSpPr>
                  <p:nvPr/>
                </p:nvSpPr>
                <p:spPr bwMode="auto">
                  <a:xfrm>
                    <a:off x="1116" y="3253"/>
                    <a:ext cx="31" cy="104"/>
                  </a:xfrm>
                  <a:custGeom>
                    <a:avLst/>
                    <a:gdLst>
                      <a:gd name="T0" fmla="*/ 221 w 221"/>
                      <a:gd name="T1" fmla="*/ 516 h 727"/>
                      <a:gd name="T2" fmla="*/ 20 w 221"/>
                      <a:gd name="T3" fmla="*/ 0 h 727"/>
                      <a:gd name="T4" fmla="*/ 0 w 221"/>
                      <a:gd name="T5" fmla="*/ 94 h 727"/>
                      <a:gd name="T6" fmla="*/ 182 w 221"/>
                      <a:gd name="T7" fmla="*/ 727 h 727"/>
                      <a:gd name="T8" fmla="*/ 221 w 221"/>
                      <a:gd name="T9" fmla="*/ 516 h 7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1" h="727">
                        <a:moveTo>
                          <a:pt x="221" y="516"/>
                        </a:moveTo>
                        <a:lnTo>
                          <a:pt x="20" y="0"/>
                        </a:lnTo>
                        <a:lnTo>
                          <a:pt x="0" y="94"/>
                        </a:lnTo>
                        <a:lnTo>
                          <a:pt x="182" y="727"/>
                        </a:lnTo>
                        <a:lnTo>
                          <a:pt x="221" y="516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 w="4763">
                    <a:solidFill>
                      <a:srgbClr val="80808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568" name="Freeform 560"/>
                  <p:cNvSpPr>
                    <a:spLocks/>
                  </p:cNvSpPr>
                  <p:nvPr/>
                </p:nvSpPr>
                <p:spPr bwMode="auto">
                  <a:xfrm>
                    <a:off x="1122" y="3256"/>
                    <a:ext cx="215" cy="72"/>
                  </a:xfrm>
                  <a:custGeom>
                    <a:avLst/>
                    <a:gdLst>
                      <a:gd name="T0" fmla="*/ 0 w 1499"/>
                      <a:gd name="T1" fmla="*/ 53 h 505"/>
                      <a:gd name="T2" fmla="*/ 177 w 1499"/>
                      <a:gd name="T3" fmla="*/ 505 h 505"/>
                      <a:gd name="T4" fmla="*/ 1499 w 1499"/>
                      <a:gd name="T5" fmla="*/ 505 h 505"/>
                      <a:gd name="T6" fmla="*/ 1248 w 1499"/>
                      <a:gd name="T7" fmla="*/ 0 h 505"/>
                      <a:gd name="T8" fmla="*/ 0 w 1499"/>
                      <a:gd name="T9" fmla="*/ 53 h 5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499" h="505">
                        <a:moveTo>
                          <a:pt x="0" y="53"/>
                        </a:moveTo>
                        <a:lnTo>
                          <a:pt x="177" y="505"/>
                        </a:lnTo>
                        <a:lnTo>
                          <a:pt x="1499" y="505"/>
                        </a:lnTo>
                        <a:lnTo>
                          <a:pt x="1248" y="0"/>
                        </a:lnTo>
                        <a:lnTo>
                          <a:pt x="0" y="53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80808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569" name="Freeform 561"/>
                  <p:cNvSpPr>
                    <a:spLocks/>
                  </p:cNvSpPr>
                  <p:nvPr/>
                </p:nvSpPr>
                <p:spPr bwMode="auto">
                  <a:xfrm>
                    <a:off x="1142" y="3328"/>
                    <a:ext cx="202" cy="30"/>
                  </a:xfrm>
                  <a:custGeom>
                    <a:avLst/>
                    <a:gdLst>
                      <a:gd name="T0" fmla="*/ 0 w 1416"/>
                      <a:gd name="T1" fmla="*/ 210 h 210"/>
                      <a:gd name="T2" fmla="*/ 36 w 1416"/>
                      <a:gd name="T3" fmla="*/ 0 h 210"/>
                      <a:gd name="T4" fmla="*/ 1364 w 1416"/>
                      <a:gd name="T5" fmla="*/ 0 h 210"/>
                      <a:gd name="T6" fmla="*/ 1416 w 1416"/>
                      <a:gd name="T7" fmla="*/ 210 h 210"/>
                      <a:gd name="T8" fmla="*/ 0 w 1416"/>
                      <a:gd name="T9" fmla="*/ 210 h 2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416" h="210">
                        <a:moveTo>
                          <a:pt x="0" y="210"/>
                        </a:moveTo>
                        <a:lnTo>
                          <a:pt x="36" y="0"/>
                        </a:lnTo>
                        <a:lnTo>
                          <a:pt x="1364" y="0"/>
                        </a:lnTo>
                        <a:lnTo>
                          <a:pt x="1416" y="210"/>
                        </a:lnTo>
                        <a:lnTo>
                          <a:pt x="0" y="21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4763">
                    <a:solidFill>
                      <a:srgbClr val="80808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  <p:grpSp>
              <p:nvGrpSpPr>
                <p:cNvPr id="171570" name="Group 562"/>
                <p:cNvGrpSpPr>
                  <a:grpSpLocks/>
                </p:cNvGrpSpPr>
                <p:nvPr/>
              </p:nvGrpSpPr>
              <p:grpSpPr bwMode="auto">
                <a:xfrm>
                  <a:off x="1169" y="3254"/>
                  <a:ext cx="113" cy="57"/>
                  <a:chOff x="1169" y="3254"/>
                  <a:chExt cx="113" cy="57"/>
                </a:xfrm>
              </p:grpSpPr>
              <p:grpSp>
                <p:nvGrpSpPr>
                  <p:cNvPr id="171571" name="Group 563"/>
                  <p:cNvGrpSpPr>
                    <a:grpSpLocks/>
                  </p:cNvGrpSpPr>
                  <p:nvPr/>
                </p:nvGrpSpPr>
                <p:grpSpPr bwMode="auto">
                  <a:xfrm>
                    <a:off x="1169" y="3267"/>
                    <a:ext cx="113" cy="44"/>
                    <a:chOff x="1169" y="3267"/>
                    <a:chExt cx="113" cy="44"/>
                  </a:xfrm>
                </p:grpSpPr>
                <p:sp>
                  <p:nvSpPr>
                    <p:cNvPr id="171572" name="Oval 56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169" y="3267"/>
                      <a:ext cx="113" cy="44"/>
                    </a:xfrm>
                    <a:prstGeom prst="ellipse">
                      <a:avLst/>
                    </a:prstGeom>
                    <a:solidFill>
                      <a:srgbClr val="A0A0A0"/>
                    </a:solidFill>
                    <a:ln w="4763">
                      <a:solidFill>
                        <a:srgbClr val="80808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573" name="Rectangle 56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169" y="3271"/>
                      <a:ext cx="113" cy="17"/>
                    </a:xfrm>
                    <a:prstGeom prst="rect">
                      <a:avLst/>
                    </a:prstGeom>
                    <a:solidFill>
                      <a:srgbClr val="A0A0A0"/>
                    </a:solidFill>
                    <a:ln w="4763">
                      <a:solidFill>
                        <a:srgbClr val="80808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574" name="Freeform 566"/>
                    <p:cNvSpPr>
                      <a:spLocks/>
                    </p:cNvSpPr>
                    <p:nvPr/>
                  </p:nvSpPr>
                  <p:spPr bwMode="auto">
                    <a:xfrm>
                      <a:off x="1170" y="3286"/>
                      <a:ext cx="111" cy="9"/>
                    </a:xfrm>
                    <a:custGeom>
                      <a:avLst/>
                      <a:gdLst>
                        <a:gd name="T0" fmla="*/ 0 w 777"/>
                        <a:gd name="T1" fmla="*/ 2 h 62"/>
                        <a:gd name="T2" fmla="*/ 0 w 777"/>
                        <a:gd name="T3" fmla="*/ 25 h 62"/>
                        <a:gd name="T4" fmla="*/ 170 w 777"/>
                        <a:gd name="T5" fmla="*/ 53 h 62"/>
                        <a:gd name="T6" fmla="*/ 644 w 777"/>
                        <a:gd name="T7" fmla="*/ 62 h 62"/>
                        <a:gd name="T8" fmla="*/ 777 w 777"/>
                        <a:gd name="T9" fmla="*/ 26 h 62"/>
                        <a:gd name="T10" fmla="*/ 777 w 777"/>
                        <a:gd name="T11" fmla="*/ 0 h 62"/>
                        <a:gd name="T12" fmla="*/ 0 w 777"/>
                        <a:gd name="T13" fmla="*/ 2 h 6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77" h="62">
                          <a:moveTo>
                            <a:pt x="0" y="2"/>
                          </a:moveTo>
                          <a:lnTo>
                            <a:pt x="0" y="25"/>
                          </a:lnTo>
                          <a:lnTo>
                            <a:pt x="170" y="53"/>
                          </a:lnTo>
                          <a:lnTo>
                            <a:pt x="644" y="62"/>
                          </a:lnTo>
                          <a:lnTo>
                            <a:pt x="777" y="26"/>
                          </a:lnTo>
                          <a:lnTo>
                            <a:pt x="777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</p:grpSp>
              <p:grpSp>
                <p:nvGrpSpPr>
                  <p:cNvPr id="171575" name="Group 567"/>
                  <p:cNvGrpSpPr>
                    <a:grpSpLocks/>
                  </p:cNvGrpSpPr>
                  <p:nvPr/>
                </p:nvGrpSpPr>
                <p:grpSpPr bwMode="auto">
                  <a:xfrm>
                    <a:off x="1169" y="3254"/>
                    <a:ext cx="113" cy="44"/>
                    <a:chOff x="1169" y="3254"/>
                    <a:chExt cx="113" cy="44"/>
                  </a:xfrm>
                </p:grpSpPr>
                <p:sp>
                  <p:nvSpPr>
                    <p:cNvPr id="171576" name="Oval 5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169" y="3254"/>
                      <a:ext cx="113" cy="44"/>
                    </a:xfrm>
                    <a:prstGeom prst="ellipse">
                      <a:avLst/>
                    </a:prstGeom>
                    <a:solidFill>
                      <a:srgbClr val="A0A0A0"/>
                    </a:solidFill>
                    <a:ln w="4763">
                      <a:solidFill>
                        <a:srgbClr val="80808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577" name="Rectangle 56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169" y="3258"/>
                      <a:ext cx="113" cy="18"/>
                    </a:xfrm>
                    <a:prstGeom prst="rect">
                      <a:avLst/>
                    </a:prstGeom>
                    <a:solidFill>
                      <a:srgbClr val="A0A0A0"/>
                    </a:solidFill>
                    <a:ln w="4763">
                      <a:solidFill>
                        <a:srgbClr val="80808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578" name="Freeform 570"/>
                    <p:cNvSpPr>
                      <a:spLocks/>
                    </p:cNvSpPr>
                    <p:nvPr/>
                  </p:nvSpPr>
                  <p:spPr bwMode="auto">
                    <a:xfrm>
                      <a:off x="1170" y="3273"/>
                      <a:ext cx="111" cy="9"/>
                    </a:xfrm>
                    <a:custGeom>
                      <a:avLst/>
                      <a:gdLst>
                        <a:gd name="T0" fmla="*/ 0 w 777"/>
                        <a:gd name="T1" fmla="*/ 0 h 63"/>
                        <a:gd name="T2" fmla="*/ 0 w 777"/>
                        <a:gd name="T3" fmla="*/ 25 h 63"/>
                        <a:gd name="T4" fmla="*/ 170 w 777"/>
                        <a:gd name="T5" fmla="*/ 53 h 63"/>
                        <a:gd name="T6" fmla="*/ 644 w 777"/>
                        <a:gd name="T7" fmla="*/ 63 h 63"/>
                        <a:gd name="T8" fmla="*/ 777 w 777"/>
                        <a:gd name="T9" fmla="*/ 26 h 63"/>
                        <a:gd name="T10" fmla="*/ 777 w 777"/>
                        <a:gd name="T11" fmla="*/ 0 h 63"/>
                        <a:gd name="T12" fmla="*/ 0 w 777"/>
                        <a:gd name="T13" fmla="*/ 0 h 6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77" h="63">
                          <a:moveTo>
                            <a:pt x="0" y="0"/>
                          </a:moveTo>
                          <a:lnTo>
                            <a:pt x="0" y="25"/>
                          </a:lnTo>
                          <a:lnTo>
                            <a:pt x="170" y="53"/>
                          </a:lnTo>
                          <a:lnTo>
                            <a:pt x="644" y="63"/>
                          </a:lnTo>
                          <a:lnTo>
                            <a:pt x="777" y="26"/>
                          </a:lnTo>
                          <a:lnTo>
                            <a:pt x="777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</p:grpSp>
            </p:grpSp>
            <p:grpSp>
              <p:nvGrpSpPr>
                <p:cNvPr id="171579" name="Group 571"/>
                <p:cNvGrpSpPr>
                  <a:grpSpLocks/>
                </p:cNvGrpSpPr>
                <p:nvPr/>
              </p:nvGrpSpPr>
              <p:grpSpPr bwMode="auto">
                <a:xfrm>
                  <a:off x="1093" y="2912"/>
                  <a:ext cx="265" cy="367"/>
                  <a:chOff x="1093" y="2912"/>
                  <a:chExt cx="265" cy="367"/>
                </a:xfrm>
              </p:grpSpPr>
              <p:sp>
                <p:nvSpPr>
                  <p:cNvPr id="171580" name="AutoShape 572"/>
                  <p:cNvSpPr>
                    <a:spLocks noChangeArrowheads="1"/>
                  </p:cNvSpPr>
                  <p:nvPr/>
                </p:nvSpPr>
                <p:spPr bwMode="auto">
                  <a:xfrm>
                    <a:off x="1093" y="2912"/>
                    <a:ext cx="259" cy="367"/>
                  </a:xfrm>
                  <a:prstGeom prst="roundRect">
                    <a:avLst>
                      <a:gd name="adj" fmla="val 12097"/>
                    </a:avLst>
                  </a:prstGeom>
                  <a:solidFill>
                    <a:srgbClr val="E0E0E0"/>
                  </a:solidFill>
                  <a:ln w="4763">
                    <a:solidFill>
                      <a:srgbClr val="80808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581" name="AutoShape 573"/>
                  <p:cNvSpPr>
                    <a:spLocks noChangeArrowheads="1"/>
                  </p:cNvSpPr>
                  <p:nvPr/>
                </p:nvSpPr>
                <p:spPr bwMode="auto">
                  <a:xfrm>
                    <a:off x="1103" y="2918"/>
                    <a:ext cx="255" cy="361"/>
                  </a:xfrm>
                  <a:prstGeom prst="roundRect">
                    <a:avLst>
                      <a:gd name="adj" fmla="val 12370"/>
                    </a:avLst>
                  </a:prstGeom>
                  <a:solidFill>
                    <a:srgbClr val="C0C0C0"/>
                  </a:solidFill>
                  <a:ln w="4763">
                    <a:solidFill>
                      <a:srgbClr val="80808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582" name="AutoShape 574"/>
                  <p:cNvSpPr>
                    <a:spLocks noChangeArrowheads="1"/>
                  </p:cNvSpPr>
                  <p:nvPr/>
                </p:nvSpPr>
                <p:spPr bwMode="auto">
                  <a:xfrm>
                    <a:off x="1127" y="2957"/>
                    <a:ext cx="195" cy="277"/>
                  </a:xfrm>
                  <a:prstGeom prst="roundRect">
                    <a:avLst>
                      <a:gd name="adj" fmla="val 12352"/>
                    </a:avLst>
                  </a:prstGeom>
                  <a:solidFill>
                    <a:srgbClr val="E0E0E0"/>
                  </a:solidFill>
                  <a:ln w="4763">
                    <a:solidFill>
                      <a:srgbClr val="80808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583" name="AutoShape 575"/>
                  <p:cNvSpPr>
                    <a:spLocks noChangeArrowheads="1"/>
                  </p:cNvSpPr>
                  <p:nvPr/>
                </p:nvSpPr>
                <p:spPr bwMode="auto">
                  <a:xfrm>
                    <a:off x="1142" y="2957"/>
                    <a:ext cx="195" cy="277"/>
                  </a:xfrm>
                  <a:prstGeom prst="roundRect">
                    <a:avLst>
                      <a:gd name="adj" fmla="val 12352"/>
                    </a:avLst>
                  </a:prstGeom>
                  <a:solidFill>
                    <a:srgbClr val="A0A0A0"/>
                  </a:solidFill>
                  <a:ln w="4763">
                    <a:solidFill>
                      <a:srgbClr val="80808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584" name="AutoShape 576"/>
                  <p:cNvSpPr>
                    <a:spLocks noChangeArrowheads="1"/>
                  </p:cNvSpPr>
                  <p:nvPr/>
                </p:nvSpPr>
                <p:spPr bwMode="auto">
                  <a:xfrm>
                    <a:off x="1131" y="2962"/>
                    <a:ext cx="196" cy="264"/>
                  </a:xfrm>
                  <a:prstGeom prst="roundRect">
                    <a:avLst>
                      <a:gd name="adj" fmla="val 11731"/>
                    </a:avLst>
                  </a:prstGeom>
                  <a:solidFill>
                    <a:srgbClr val="202020"/>
                  </a:solidFill>
                  <a:ln w="4763">
                    <a:solidFill>
                      <a:srgbClr val="80808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585" name="Freeform 577"/>
                  <p:cNvSpPr>
                    <a:spLocks/>
                  </p:cNvSpPr>
                  <p:nvPr/>
                </p:nvSpPr>
                <p:spPr bwMode="auto">
                  <a:xfrm>
                    <a:off x="1147" y="2958"/>
                    <a:ext cx="19" cy="3"/>
                  </a:xfrm>
                  <a:custGeom>
                    <a:avLst/>
                    <a:gdLst>
                      <a:gd name="T0" fmla="*/ 24 w 132"/>
                      <a:gd name="T1" fmla="*/ 22 h 22"/>
                      <a:gd name="T2" fmla="*/ 66 w 132"/>
                      <a:gd name="T3" fmla="*/ 19 h 22"/>
                      <a:gd name="T4" fmla="*/ 111 w 132"/>
                      <a:gd name="T5" fmla="*/ 9 h 22"/>
                      <a:gd name="T6" fmla="*/ 132 w 132"/>
                      <a:gd name="T7" fmla="*/ 2 h 22"/>
                      <a:gd name="T8" fmla="*/ 87 w 132"/>
                      <a:gd name="T9" fmla="*/ 2 h 22"/>
                      <a:gd name="T10" fmla="*/ 58 w 132"/>
                      <a:gd name="T11" fmla="*/ 2 h 22"/>
                      <a:gd name="T12" fmla="*/ 20 w 132"/>
                      <a:gd name="T13" fmla="*/ 0 h 22"/>
                      <a:gd name="T14" fmla="*/ 0 w 132"/>
                      <a:gd name="T15" fmla="*/ 4 h 22"/>
                      <a:gd name="T16" fmla="*/ 4 w 132"/>
                      <a:gd name="T17" fmla="*/ 15 h 22"/>
                      <a:gd name="T18" fmla="*/ 24 w 132"/>
                      <a:gd name="T19" fmla="*/ 22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32" h="22">
                        <a:moveTo>
                          <a:pt x="24" y="22"/>
                        </a:moveTo>
                        <a:lnTo>
                          <a:pt x="66" y="19"/>
                        </a:lnTo>
                        <a:lnTo>
                          <a:pt x="111" y="9"/>
                        </a:lnTo>
                        <a:lnTo>
                          <a:pt x="132" y="2"/>
                        </a:lnTo>
                        <a:lnTo>
                          <a:pt x="87" y="2"/>
                        </a:lnTo>
                        <a:lnTo>
                          <a:pt x="58" y="2"/>
                        </a:lnTo>
                        <a:lnTo>
                          <a:pt x="20" y="0"/>
                        </a:lnTo>
                        <a:lnTo>
                          <a:pt x="0" y="4"/>
                        </a:lnTo>
                        <a:lnTo>
                          <a:pt x="4" y="15"/>
                        </a:lnTo>
                        <a:lnTo>
                          <a:pt x="24" y="22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586" name="Freeform 578"/>
                  <p:cNvSpPr>
                    <a:spLocks/>
                  </p:cNvSpPr>
                  <p:nvPr/>
                </p:nvSpPr>
                <p:spPr bwMode="auto">
                  <a:xfrm>
                    <a:off x="1146" y="3226"/>
                    <a:ext cx="181" cy="7"/>
                  </a:xfrm>
                  <a:custGeom>
                    <a:avLst/>
                    <a:gdLst>
                      <a:gd name="T0" fmla="*/ 0 w 1265"/>
                      <a:gd name="T1" fmla="*/ 6 h 48"/>
                      <a:gd name="T2" fmla="*/ 21 w 1265"/>
                      <a:gd name="T3" fmla="*/ 11 h 48"/>
                      <a:gd name="T4" fmla="*/ 59 w 1265"/>
                      <a:gd name="T5" fmla="*/ 12 h 48"/>
                      <a:gd name="T6" fmla="*/ 132 w 1265"/>
                      <a:gd name="T7" fmla="*/ 16 h 48"/>
                      <a:gd name="T8" fmla="*/ 1065 w 1265"/>
                      <a:gd name="T9" fmla="*/ 16 h 48"/>
                      <a:gd name="T10" fmla="*/ 1120 w 1265"/>
                      <a:gd name="T11" fmla="*/ 13 h 48"/>
                      <a:gd name="T12" fmla="*/ 1152 w 1265"/>
                      <a:gd name="T13" fmla="*/ 10 h 48"/>
                      <a:gd name="T14" fmla="*/ 1177 w 1265"/>
                      <a:gd name="T15" fmla="*/ 0 h 48"/>
                      <a:gd name="T16" fmla="*/ 1265 w 1265"/>
                      <a:gd name="T17" fmla="*/ 24 h 48"/>
                      <a:gd name="T18" fmla="*/ 1238 w 1265"/>
                      <a:gd name="T19" fmla="*/ 38 h 48"/>
                      <a:gd name="T20" fmla="*/ 1216 w 1265"/>
                      <a:gd name="T21" fmla="*/ 42 h 48"/>
                      <a:gd name="T22" fmla="*/ 1190 w 1265"/>
                      <a:gd name="T23" fmla="*/ 48 h 48"/>
                      <a:gd name="T24" fmla="*/ 1091 w 1265"/>
                      <a:gd name="T25" fmla="*/ 48 h 48"/>
                      <a:gd name="T26" fmla="*/ 200 w 1265"/>
                      <a:gd name="T27" fmla="*/ 48 h 48"/>
                      <a:gd name="T28" fmla="*/ 58 w 1265"/>
                      <a:gd name="T29" fmla="*/ 48 h 48"/>
                      <a:gd name="T30" fmla="*/ 6 w 1265"/>
                      <a:gd name="T31" fmla="*/ 34 h 48"/>
                      <a:gd name="T32" fmla="*/ 0 w 1265"/>
                      <a:gd name="T33" fmla="*/ 6 h 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1265" h="48">
                        <a:moveTo>
                          <a:pt x="0" y="6"/>
                        </a:moveTo>
                        <a:lnTo>
                          <a:pt x="21" y="11"/>
                        </a:lnTo>
                        <a:lnTo>
                          <a:pt x="59" y="12"/>
                        </a:lnTo>
                        <a:lnTo>
                          <a:pt x="132" y="16"/>
                        </a:lnTo>
                        <a:lnTo>
                          <a:pt x="1065" y="16"/>
                        </a:lnTo>
                        <a:lnTo>
                          <a:pt x="1120" y="13"/>
                        </a:lnTo>
                        <a:lnTo>
                          <a:pt x="1152" y="10"/>
                        </a:lnTo>
                        <a:lnTo>
                          <a:pt x="1177" y="0"/>
                        </a:lnTo>
                        <a:lnTo>
                          <a:pt x="1265" y="24"/>
                        </a:lnTo>
                        <a:lnTo>
                          <a:pt x="1238" y="38"/>
                        </a:lnTo>
                        <a:lnTo>
                          <a:pt x="1216" y="42"/>
                        </a:lnTo>
                        <a:lnTo>
                          <a:pt x="1190" y="48"/>
                        </a:lnTo>
                        <a:lnTo>
                          <a:pt x="1091" y="48"/>
                        </a:lnTo>
                        <a:lnTo>
                          <a:pt x="200" y="48"/>
                        </a:lnTo>
                        <a:lnTo>
                          <a:pt x="58" y="48"/>
                        </a:lnTo>
                        <a:lnTo>
                          <a:pt x="6" y="34"/>
                        </a:lnTo>
                        <a:lnTo>
                          <a:pt x="0" y="6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  <p:sp>
              <p:nvSpPr>
                <p:cNvPr id="171587" name="Freeform 579"/>
                <p:cNvSpPr>
                  <a:spLocks/>
                </p:cNvSpPr>
                <p:nvPr/>
              </p:nvSpPr>
              <p:spPr bwMode="auto">
                <a:xfrm>
                  <a:off x="1155" y="3308"/>
                  <a:ext cx="34" cy="16"/>
                </a:xfrm>
                <a:custGeom>
                  <a:avLst/>
                  <a:gdLst>
                    <a:gd name="T0" fmla="*/ 0 w 239"/>
                    <a:gd name="T1" fmla="*/ 0 h 113"/>
                    <a:gd name="T2" fmla="*/ 38 w 239"/>
                    <a:gd name="T3" fmla="*/ 113 h 113"/>
                    <a:gd name="T4" fmla="*/ 239 w 239"/>
                    <a:gd name="T5" fmla="*/ 111 h 113"/>
                    <a:gd name="T6" fmla="*/ 166 w 239"/>
                    <a:gd name="T7" fmla="*/ 0 h 113"/>
                    <a:gd name="T8" fmla="*/ 0 w 239"/>
                    <a:gd name="T9" fmla="*/ 0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9" h="113">
                      <a:moveTo>
                        <a:pt x="0" y="0"/>
                      </a:moveTo>
                      <a:lnTo>
                        <a:pt x="38" y="113"/>
                      </a:lnTo>
                      <a:lnTo>
                        <a:pt x="239" y="111"/>
                      </a:lnTo>
                      <a:lnTo>
                        <a:pt x="166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 w="4763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588" name="Freeform 580"/>
                <p:cNvSpPr>
                  <a:spLocks/>
                </p:cNvSpPr>
                <p:nvPr/>
              </p:nvSpPr>
              <p:spPr bwMode="auto">
                <a:xfrm>
                  <a:off x="1156" y="3334"/>
                  <a:ext cx="45" cy="8"/>
                </a:xfrm>
                <a:custGeom>
                  <a:avLst/>
                  <a:gdLst>
                    <a:gd name="T0" fmla="*/ 0 w 317"/>
                    <a:gd name="T1" fmla="*/ 0 h 60"/>
                    <a:gd name="T2" fmla="*/ 2 w 317"/>
                    <a:gd name="T3" fmla="*/ 60 h 60"/>
                    <a:gd name="T4" fmla="*/ 317 w 317"/>
                    <a:gd name="T5" fmla="*/ 60 h 60"/>
                    <a:gd name="T6" fmla="*/ 316 w 317"/>
                    <a:gd name="T7" fmla="*/ 0 h 60"/>
                    <a:gd name="T8" fmla="*/ 0 w 317"/>
                    <a:gd name="T9" fmla="*/ 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7" h="60">
                      <a:moveTo>
                        <a:pt x="0" y="0"/>
                      </a:moveTo>
                      <a:lnTo>
                        <a:pt x="2" y="60"/>
                      </a:lnTo>
                      <a:lnTo>
                        <a:pt x="317" y="60"/>
                      </a:lnTo>
                      <a:lnTo>
                        <a:pt x="316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 w="4763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589" name="Freeform 581"/>
                <p:cNvSpPr>
                  <a:spLocks/>
                </p:cNvSpPr>
                <p:nvPr/>
              </p:nvSpPr>
              <p:spPr bwMode="auto">
                <a:xfrm>
                  <a:off x="1342" y="2965"/>
                  <a:ext cx="14" cy="17"/>
                </a:xfrm>
                <a:custGeom>
                  <a:avLst/>
                  <a:gdLst>
                    <a:gd name="T0" fmla="*/ 89 w 92"/>
                    <a:gd name="T1" fmla="*/ 0 h 121"/>
                    <a:gd name="T2" fmla="*/ 0 w 92"/>
                    <a:gd name="T3" fmla="*/ 0 h 121"/>
                    <a:gd name="T4" fmla="*/ 4 w 92"/>
                    <a:gd name="T5" fmla="*/ 121 h 121"/>
                    <a:gd name="T6" fmla="*/ 92 w 92"/>
                    <a:gd name="T7" fmla="*/ 121 h 121"/>
                    <a:gd name="T8" fmla="*/ 89 w 92"/>
                    <a:gd name="T9" fmla="*/ 0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2" h="121">
                      <a:moveTo>
                        <a:pt x="89" y="0"/>
                      </a:moveTo>
                      <a:lnTo>
                        <a:pt x="0" y="0"/>
                      </a:lnTo>
                      <a:lnTo>
                        <a:pt x="4" y="121"/>
                      </a:lnTo>
                      <a:lnTo>
                        <a:pt x="92" y="121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4763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590" name="Oval 582"/>
                <p:cNvSpPr>
                  <a:spLocks noChangeArrowheads="1"/>
                </p:cNvSpPr>
                <p:nvPr/>
              </p:nvSpPr>
              <p:spPr bwMode="auto">
                <a:xfrm>
                  <a:off x="1347" y="2971"/>
                  <a:ext cx="5" cy="5"/>
                </a:xfrm>
                <a:prstGeom prst="ellipse">
                  <a:avLst/>
                </a:prstGeom>
                <a:solidFill>
                  <a:srgbClr val="C0C0C0"/>
                </a:solidFill>
                <a:ln w="4763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</p:grpSp>
          <p:sp>
            <p:nvSpPr>
              <p:cNvPr id="171591" name="Rectangle 583"/>
              <p:cNvSpPr>
                <a:spLocks noChangeArrowheads="1"/>
              </p:cNvSpPr>
              <p:nvPr/>
            </p:nvSpPr>
            <p:spPr bwMode="auto">
              <a:xfrm>
                <a:off x="1115" y="2956"/>
                <a:ext cx="7" cy="10"/>
              </a:xfrm>
              <a:prstGeom prst="rect">
                <a:avLst/>
              </a:prstGeom>
              <a:solidFill>
                <a:srgbClr val="008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</p:grpSp>
        <p:sp>
          <p:nvSpPr>
            <p:cNvPr id="171592" name="Rectangle 584"/>
            <p:cNvSpPr>
              <a:spLocks noChangeArrowheads="1"/>
            </p:cNvSpPr>
            <p:nvPr/>
          </p:nvSpPr>
          <p:spPr bwMode="auto">
            <a:xfrm>
              <a:off x="1148" y="2980"/>
              <a:ext cx="163" cy="229"/>
            </a:xfrm>
            <a:prstGeom prst="rect">
              <a:avLst/>
            </a:prstGeom>
            <a:solidFill>
              <a:srgbClr val="4040FF"/>
            </a:solidFill>
            <a:ln w="4763">
              <a:solidFill>
                <a:srgbClr val="00006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593" name="Rectangle 585"/>
            <p:cNvSpPr>
              <a:spLocks noChangeArrowheads="1"/>
            </p:cNvSpPr>
            <p:nvPr/>
          </p:nvSpPr>
          <p:spPr bwMode="auto">
            <a:xfrm>
              <a:off x="1164" y="3000"/>
              <a:ext cx="134" cy="49"/>
            </a:xfrm>
            <a:prstGeom prst="rect">
              <a:avLst/>
            </a:prstGeom>
            <a:solidFill>
              <a:srgbClr val="000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594" name="Rectangle 586"/>
            <p:cNvSpPr>
              <a:spLocks noChangeArrowheads="1"/>
            </p:cNvSpPr>
            <p:nvPr/>
          </p:nvSpPr>
          <p:spPr bwMode="auto">
            <a:xfrm>
              <a:off x="1164" y="3056"/>
              <a:ext cx="55" cy="31"/>
            </a:xfrm>
            <a:prstGeom prst="rect">
              <a:avLst/>
            </a:prstGeom>
            <a:solidFill>
              <a:srgbClr val="4040FF"/>
            </a:solidFill>
            <a:ln w="4763">
              <a:solidFill>
                <a:srgbClr val="00006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595" name="Rectangle 587"/>
            <p:cNvSpPr>
              <a:spLocks noChangeArrowheads="1"/>
            </p:cNvSpPr>
            <p:nvPr/>
          </p:nvSpPr>
          <p:spPr bwMode="auto">
            <a:xfrm>
              <a:off x="1164" y="3094"/>
              <a:ext cx="55" cy="31"/>
            </a:xfrm>
            <a:prstGeom prst="rect">
              <a:avLst/>
            </a:prstGeom>
            <a:solidFill>
              <a:srgbClr val="4040FF"/>
            </a:solidFill>
            <a:ln w="4763">
              <a:solidFill>
                <a:srgbClr val="00006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596" name="Rectangle 588"/>
            <p:cNvSpPr>
              <a:spLocks noChangeArrowheads="1"/>
            </p:cNvSpPr>
            <p:nvPr/>
          </p:nvSpPr>
          <p:spPr bwMode="auto">
            <a:xfrm>
              <a:off x="1164" y="3134"/>
              <a:ext cx="55" cy="31"/>
            </a:xfrm>
            <a:prstGeom prst="rect">
              <a:avLst/>
            </a:prstGeom>
            <a:solidFill>
              <a:srgbClr val="4040FF"/>
            </a:solidFill>
            <a:ln w="4763">
              <a:solidFill>
                <a:srgbClr val="00006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597" name="Rectangle 589"/>
            <p:cNvSpPr>
              <a:spLocks noChangeArrowheads="1"/>
            </p:cNvSpPr>
            <p:nvPr/>
          </p:nvSpPr>
          <p:spPr bwMode="auto">
            <a:xfrm>
              <a:off x="1241" y="3056"/>
              <a:ext cx="54" cy="138"/>
            </a:xfrm>
            <a:prstGeom prst="rect">
              <a:avLst/>
            </a:prstGeom>
            <a:solidFill>
              <a:srgbClr val="4040FF"/>
            </a:solidFill>
            <a:ln w="4763">
              <a:solidFill>
                <a:srgbClr val="00006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598" name="Rectangle 590"/>
            <p:cNvSpPr>
              <a:spLocks noChangeArrowheads="1"/>
            </p:cNvSpPr>
            <p:nvPr/>
          </p:nvSpPr>
          <p:spPr bwMode="auto">
            <a:xfrm>
              <a:off x="1226" y="3056"/>
              <a:ext cx="10" cy="30"/>
            </a:xfrm>
            <a:prstGeom prst="rect">
              <a:avLst/>
            </a:prstGeom>
            <a:solidFill>
              <a:srgbClr val="4040FF"/>
            </a:solidFill>
            <a:ln w="4763">
              <a:solidFill>
                <a:srgbClr val="00006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599" name="Rectangle 591"/>
            <p:cNvSpPr>
              <a:spLocks noChangeArrowheads="1"/>
            </p:cNvSpPr>
            <p:nvPr/>
          </p:nvSpPr>
          <p:spPr bwMode="auto">
            <a:xfrm>
              <a:off x="1225" y="3094"/>
              <a:ext cx="10" cy="29"/>
            </a:xfrm>
            <a:prstGeom prst="rect">
              <a:avLst/>
            </a:prstGeom>
            <a:solidFill>
              <a:srgbClr val="4040FF"/>
            </a:solidFill>
            <a:ln w="4763">
              <a:solidFill>
                <a:srgbClr val="00006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600" name="Rectangle 592"/>
            <p:cNvSpPr>
              <a:spLocks noChangeArrowheads="1"/>
            </p:cNvSpPr>
            <p:nvPr/>
          </p:nvSpPr>
          <p:spPr bwMode="auto">
            <a:xfrm>
              <a:off x="1225" y="3134"/>
              <a:ext cx="10" cy="30"/>
            </a:xfrm>
            <a:prstGeom prst="rect">
              <a:avLst/>
            </a:prstGeom>
            <a:solidFill>
              <a:srgbClr val="4040FF"/>
            </a:solidFill>
            <a:ln w="4763">
              <a:solidFill>
                <a:srgbClr val="00006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601" name="Rectangle 593"/>
            <p:cNvSpPr>
              <a:spLocks noChangeArrowheads="1"/>
            </p:cNvSpPr>
            <p:nvPr/>
          </p:nvSpPr>
          <p:spPr bwMode="auto">
            <a:xfrm>
              <a:off x="1165" y="3173"/>
              <a:ext cx="13" cy="10"/>
            </a:xfrm>
            <a:prstGeom prst="rect">
              <a:avLst/>
            </a:prstGeom>
            <a:solidFill>
              <a:srgbClr val="000060"/>
            </a:solidFill>
            <a:ln w="4763">
              <a:solidFill>
                <a:srgbClr val="00006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602" name="Rectangle 594"/>
            <p:cNvSpPr>
              <a:spLocks noChangeArrowheads="1"/>
            </p:cNvSpPr>
            <p:nvPr/>
          </p:nvSpPr>
          <p:spPr bwMode="auto">
            <a:xfrm>
              <a:off x="1184" y="3173"/>
              <a:ext cx="13" cy="10"/>
            </a:xfrm>
            <a:prstGeom prst="rect">
              <a:avLst/>
            </a:prstGeom>
            <a:solidFill>
              <a:srgbClr val="000060"/>
            </a:solidFill>
            <a:ln w="4763">
              <a:solidFill>
                <a:srgbClr val="00006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603" name="Rectangle 595"/>
            <p:cNvSpPr>
              <a:spLocks noChangeArrowheads="1"/>
            </p:cNvSpPr>
            <p:nvPr/>
          </p:nvSpPr>
          <p:spPr bwMode="auto">
            <a:xfrm>
              <a:off x="1205" y="3173"/>
              <a:ext cx="13" cy="10"/>
            </a:xfrm>
            <a:prstGeom prst="rect">
              <a:avLst/>
            </a:prstGeom>
            <a:solidFill>
              <a:srgbClr val="000060"/>
            </a:solidFill>
            <a:ln w="4763">
              <a:solidFill>
                <a:srgbClr val="00006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</p:grpSp>
      <p:sp>
        <p:nvSpPr>
          <p:cNvPr id="171604" name="Line 596"/>
          <p:cNvSpPr>
            <a:spLocks noChangeShapeType="1"/>
          </p:cNvSpPr>
          <p:nvPr/>
        </p:nvSpPr>
        <p:spPr bwMode="auto">
          <a:xfrm flipH="1">
            <a:off x="1146175" y="4275138"/>
            <a:ext cx="68263" cy="2762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HK" altLang="en-US"/>
          </a:p>
        </p:txBody>
      </p:sp>
      <p:grpSp>
        <p:nvGrpSpPr>
          <p:cNvPr id="171605" name="Group 597"/>
          <p:cNvGrpSpPr>
            <a:grpSpLocks/>
          </p:cNvGrpSpPr>
          <p:nvPr/>
        </p:nvGrpSpPr>
        <p:grpSpPr bwMode="auto">
          <a:xfrm>
            <a:off x="2393950" y="1073150"/>
            <a:ext cx="3554413" cy="130175"/>
            <a:chOff x="1317" y="466"/>
            <a:chExt cx="2523" cy="90"/>
          </a:xfrm>
        </p:grpSpPr>
        <p:sp>
          <p:nvSpPr>
            <p:cNvPr id="171606" name="Freeform 598"/>
            <p:cNvSpPr>
              <a:spLocks/>
            </p:cNvSpPr>
            <p:nvPr/>
          </p:nvSpPr>
          <p:spPr bwMode="auto">
            <a:xfrm>
              <a:off x="3237" y="466"/>
              <a:ext cx="603" cy="53"/>
            </a:xfrm>
            <a:custGeom>
              <a:avLst/>
              <a:gdLst>
                <a:gd name="T0" fmla="*/ 1206 w 1206"/>
                <a:gd name="T1" fmla="*/ 0 h 263"/>
                <a:gd name="T2" fmla="*/ 879 w 1206"/>
                <a:gd name="T3" fmla="*/ 130 h 263"/>
                <a:gd name="T4" fmla="*/ 1206 w 1206"/>
                <a:gd name="T5" fmla="*/ 263 h 263"/>
                <a:gd name="T6" fmla="*/ 0 w 1206"/>
                <a:gd name="T7" fmla="*/ 263 h 263"/>
                <a:gd name="T8" fmla="*/ 0 w 1206"/>
                <a:gd name="T9" fmla="*/ 0 h 263"/>
                <a:gd name="T10" fmla="*/ 1206 w 1206"/>
                <a:gd name="T11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6" h="263">
                  <a:moveTo>
                    <a:pt x="1206" y="0"/>
                  </a:moveTo>
                  <a:lnTo>
                    <a:pt x="879" y="130"/>
                  </a:lnTo>
                  <a:lnTo>
                    <a:pt x="1206" y="263"/>
                  </a:lnTo>
                  <a:lnTo>
                    <a:pt x="0" y="263"/>
                  </a:lnTo>
                  <a:lnTo>
                    <a:pt x="0" y="0"/>
                  </a:lnTo>
                  <a:lnTo>
                    <a:pt x="1206" y="0"/>
                  </a:lnTo>
                  <a:close/>
                </a:path>
              </a:pathLst>
            </a:custGeom>
            <a:solidFill>
              <a:srgbClr val="3365FB"/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607" name="Freeform 599"/>
            <p:cNvSpPr>
              <a:spLocks/>
            </p:cNvSpPr>
            <p:nvPr/>
          </p:nvSpPr>
          <p:spPr bwMode="auto">
            <a:xfrm>
              <a:off x="3237" y="466"/>
              <a:ext cx="165" cy="66"/>
            </a:xfrm>
            <a:custGeom>
              <a:avLst/>
              <a:gdLst>
                <a:gd name="T0" fmla="*/ 328 w 328"/>
                <a:gd name="T1" fmla="*/ 195 h 328"/>
                <a:gd name="T2" fmla="*/ 0 w 328"/>
                <a:gd name="T3" fmla="*/ 0 h 328"/>
                <a:gd name="T4" fmla="*/ 0 w 328"/>
                <a:gd name="T5" fmla="*/ 328 h 328"/>
                <a:gd name="T6" fmla="*/ 328 w 328"/>
                <a:gd name="T7" fmla="*/ 195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8" h="328">
                  <a:moveTo>
                    <a:pt x="328" y="195"/>
                  </a:moveTo>
                  <a:lnTo>
                    <a:pt x="0" y="0"/>
                  </a:lnTo>
                  <a:lnTo>
                    <a:pt x="0" y="328"/>
                  </a:lnTo>
                  <a:lnTo>
                    <a:pt x="328" y="195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608" name="Freeform 600"/>
            <p:cNvSpPr>
              <a:spLocks/>
            </p:cNvSpPr>
            <p:nvPr/>
          </p:nvSpPr>
          <p:spPr bwMode="auto">
            <a:xfrm>
              <a:off x="1317" y="466"/>
              <a:ext cx="603" cy="53"/>
            </a:xfrm>
            <a:custGeom>
              <a:avLst/>
              <a:gdLst>
                <a:gd name="T0" fmla="*/ 0 w 1206"/>
                <a:gd name="T1" fmla="*/ 0 h 263"/>
                <a:gd name="T2" fmla="*/ 327 w 1206"/>
                <a:gd name="T3" fmla="*/ 130 h 263"/>
                <a:gd name="T4" fmla="*/ 0 w 1206"/>
                <a:gd name="T5" fmla="*/ 263 h 263"/>
                <a:gd name="T6" fmla="*/ 1206 w 1206"/>
                <a:gd name="T7" fmla="*/ 263 h 263"/>
                <a:gd name="T8" fmla="*/ 1206 w 1206"/>
                <a:gd name="T9" fmla="*/ 0 h 263"/>
                <a:gd name="T10" fmla="*/ 0 w 1206"/>
                <a:gd name="T11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6" h="263">
                  <a:moveTo>
                    <a:pt x="0" y="0"/>
                  </a:moveTo>
                  <a:lnTo>
                    <a:pt x="327" y="130"/>
                  </a:lnTo>
                  <a:lnTo>
                    <a:pt x="0" y="263"/>
                  </a:lnTo>
                  <a:lnTo>
                    <a:pt x="1206" y="263"/>
                  </a:lnTo>
                  <a:lnTo>
                    <a:pt x="120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65FB"/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609" name="Freeform 601"/>
            <p:cNvSpPr>
              <a:spLocks/>
            </p:cNvSpPr>
            <p:nvPr/>
          </p:nvSpPr>
          <p:spPr bwMode="auto">
            <a:xfrm>
              <a:off x="1756" y="466"/>
              <a:ext cx="164" cy="66"/>
            </a:xfrm>
            <a:custGeom>
              <a:avLst/>
              <a:gdLst>
                <a:gd name="T0" fmla="*/ 0 w 328"/>
                <a:gd name="T1" fmla="*/ 195 h 328"/>
                <a:gd name="T2" fmla="*/ 328 w 328"/>
                <a:gd name="T3" fmla="*/ 0 h 328"/>
                <a:gd name="T4" fmla="*/ 328 w 328"/>
                <a:gd name="T5" fmla="*/ 328 h 328"/>
                <a:gd name="T6" fmla="*/ 0 w 328"/>
                <a:gd name="T7" fmla="*/ 195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8" h="328">
                  <a:moveTo>
                    <a:pt x="0" y="195"/>
                  </a:moveTo>
                  <a:lnTo>
                    <a:pt x="328" y="0"/>
                  </a:lnTo>
                  <a:lnTo>
                    <a:pt x="328" y="328"/>
                  </a:lnTo>
                  <a:lnTo>
                    <a:pt x="0" y="195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610" name="Rectangle 602"/>
            <p:cNvSpPr>
              <a:spLocks noChangeArrowheads="1"/>
            </p:cNvSpPr>
            <p:nvPr/>
          </p:nvSpPr>
          <p:spPr bwMode="auto">
            <a:xfrm>
              <a:off x="1756" y="507"/>
              <a:ext cx="1643" cy="49"/>
            </a:xfrm>
            <a:prstGeom prst="rect">
              <a:avLst/>
            </a:prstGeom>
            <a:solidFill>
              <a:srgbClr val="3365FB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</p:grpSp>
      <p:sp>
        <p:nvSpPr>
          <p:cNvPr id="171611" name="Rectangle 603"/>
          <p:cNvSpPr>
            <a:spLocks noChangeArrowheads="1"/>
          </p:cNvSpPr>
          <p:nvPr/>
        </p:nvSpPr>
        <p:spPr bwMode="auto">
          <a:xfrm>
            <a:off x="1214438" y="609600"/>
            <a:ext cx="175895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71450" indent="-171450"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1pPr>
            <a:lvl2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2pPr>
            <a:lvl3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3pPr>
            <a:lvl4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4pPr>
            <a:lvl5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5pPr>
            <a:lvl6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6pPr>
            <a:lvl7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7pPr>
            <a:lvl8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8pPr>
            <a:lvl9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9pPr>
          </a:lstStyle>
          <a:p>
            <a:pPr algn="ctr">
              <a:spcBef>
                <a:spcPct val="65000"/>
              </a:spcBef>
              <a:buFont typeface="Monotype Sorts" pitchFamily="2" charset="2"/>
              <a:buNone/>
            </a:pPr>
            <a:r>
              <a:rPr lang="en-US" altLang="zh-TW" sz="1400">
                <a:solidFill>
                  <a:srgbClr val="808080"/>
                </a:solidFill>
              </a:rPr>
              <a:t>Sun ULTRASparc Server</a:t>
            </a:r>
            <a:endParaRPr lang="en-US" altLang="zh-TW" sz="280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1612" name="Rectangle 604"/>
          <p:cNvSpPr>
            <a:spLocks noChangeArrowheads="1"/>
          </p:cNvSpPr>
          <p:nvPr/>
        </p:nvSpPr>
        <p:spPr bwMode="auto">
          <a:xfrm>
            <a:off x="7329488" y="4829175"/>
            <a:ext cx="592137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171450" indent="-171450"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1pPr>
            <a:lvl2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2pPr>
            <a:lvl3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3pPr>
            <a:lvl4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4pPr>
            <a:lvl5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5pPr>
            <a:lvl6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6pPr>
            <a:lvl7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7pPr>
            <a:lvl8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8pPr>
            <a:lvl9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9pPr>
          </a:lstStyle>
          <a:p>
            <a:pPr algn="ctr">
              <a:spcBef>
                <a:spcPct val="65000"/>
              </a:spcBef>
              <a:buFont typeface="Monotype Sorts" pitchFamily="2" charset="2"/>
              <a:buNone/>
            </a:pPr>
            <a:r>
              <a:rPr lang="en-US" altLang="zh-TW" b="1" i="1">
                <a:solidFill>
                  <a:srgbClr val="808080"/>
                </a:solidFill>
              </a:rPr>
              <a:t>LDP</a:t>
            </a:r>
            <a:endParaRPr lang="en-US" altLang="zh-TW" sz="280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1613" name="Rectangle 605"/>
          <p:cNvSpPr>
            <a:spLocks noChangeArrowheads="1"/>
          </p:cNvSpPr>
          <p:nvPr/>
        </p:nvSpPr>
        <p:spPr bwMode="auto">
          <a:xfrm>
            <a:off x="7394575" y="2890838"/>
            <a:ext cx="762000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171450" indent="-171450"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1pPr>
            <a:lvl2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2pPr>
            <a:lvl3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3pPr>
            <a:lvl4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4pPr>
            <a:lvl5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5pPr>
            <a:lvl6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6pPr>
            <a:lvl7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7pPr>
            <a:lvl8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8pPr>
            <a:lvl9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9pPr>
          </a:lstStyle>
          <a:p>
            <a:pPr algn="ctr">
              <a:spcBef>
                <a:spcPct val="65000"/>
              </a:spcBef>
              <a:buFont typeface="Monotype Sorts" pitchFamily="2" charset="2"/>
              <a:buNone/>
            </a:pPr>
            <a:r>
              <a:rPr lang="en-US" altLang="zh-TW" b="1" i="1">
                <a:solidFill>
                  <a:srgbClr val="808080"/>
                </a:solidFill>
              </a:rPr>
              <a:t>SPCC</a:t>
            </a:r>
            <a:endParaRPr lang="en-US" altLang="zh-TW" sz="2800" b="1" i="1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1614" name="Rectangle 606"/>
          <p:cNvSpPr>
            <a:spLocks noChangeArrowheads="1"/>
          </p:cNvSpPr>
          <p:nvPr/>
        </p:nvSpPr>
        <p:spPr bwMode="auto">
          <a:xfrm>
            <a:off x="7639050" y="912813"/>
            <a:ext cx="871538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171615" name="Rectangle 607"/>
          <p:cNvSpPr>
            <a:spLocks noChangeArrowheads="1"/>
          </p:cNvSpPr>
          <p:nvPr/>
        </p:nvSpPr>
        <p:spPr bwMode="auto">
          <a:xfrm>
            <a:off x="7543800" y="609600"/>
            <a:ext cx="812800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171450" indent="-171450"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1pPr>
            <a:lvl2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2pPr>
            <a:lvl3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3pPr>
            <a:lvl4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4pPr>
            <a:lvl5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5pPr>
            <a:lvl6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6pPr>
            <a:lvl7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7pPr>
            <a:lvl8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8pPr>
            <a:lvl9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9pPr>
          </a:lstStyle>
          <a:p>
            <a:pPr algn="ctr">
              <a:spcBef>
                <a:spcPct val="65000"/>
              </a:spcBef>
              <a:buFont typeface="Monotype Sorts" pitchFamily="2" charset="2"/>
              <a:buNone/>
            </a:pPr>
            <a:r>
              <a:rPr lang="en-US" altLang="zh-TW" b="1" i="1">
                <a:solidFill>
                  <a:srgbClr val="808080"/>
                </a:solidFill>
              </a:rPr>
              <a:t>CCHS</a:t>
            </a:r>
            <a:endParaRPr lang="en-US" altLang="zh-TW" sz="280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1616" name="Rectangle 608"/>
          <p:cNvSpPr>
            <a:spLocks noChangeArrowheads="1"/>
          </p:cNvSpPr>
          <p:nvPr/>
        </p:nvSpPr>
        <p:spPr bwMode="auto">
          <a:xfrm>
            <a:off x="4818063" y="5324475"/>
            <a:ext cx="1454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171617" name="Rectangle 609"/>
          <p:cNvSpPr>
            <a:spLocks noChangeArrowheads="1"/>
          </p:cNvSpPr>
          <p:nvPr/>
        </p:nvSpPr>
        <p:spPr bwMode="auto">
          <a:xfrm>
            <a:off x="5326063" y="4206875"/>
            <a:ext cx="1454150" cy="22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171450" indent="-171450"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1pPr>
            <a:lvl2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2pPr>
            <a:lvl3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3pPr>
            <a:lvl4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4pPr>
            <a:lvl5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5pPr>
            <a:lvl6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6pPr>
            <a:lvl7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7pPr>
            <a:lvl8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8pPr>
            <a:lvl9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9pPr>
          </a:lstStyle>
          <a:p>
            <a:pPr algn="ctr">
              <a:spcBef>
                <a:spcPct val="65000"/>
              </a:spcBef>
              <a:buFont typeface="Monotype Sorts" pitchFamily="2" charset="2"/>
              <a:buNone/>
            </a:pPr>
            <a:r>
              <a:rPr lang="en-US" altLang="zh-TW" sz="1600">
                <a:solidFill>
                  <a:srgbClr val="808080"/>
                </a:solidFill>
              </a:rPr>
              <a:t>Sun Workstations</a:t>
            </a:r>
            <a:endParaRPr lang="en-US" altLang="zh-TW" sz="280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1618" name="Rectangle 610"/>
          <p:cNvSpPr>
            <a:spLocks noChangeArrowheads="1"/>
          </p:cNvSpPr>
          <p:nvPr/>
        </p:nvSpPr>
        <p:spPr bwMode="auto">
          <a:xfrm>
            <a:off x="1484313" y="3713163"/>
            <a:ext cx="53975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171619" name="Rectangle 611"/>
          <p:cNvSpPr>
            <a:spLocks noChangeArrowheads="1"/>
          </p:cNvSpPr>
          <p:nvPr/>
        </p:nvSpPr>
        <p:spPr bwMode="auto">
          <a:xfrm>
            <a:off x="1146175" y="3860800"/>
            <a:ext cx="879475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71450" indent="-171450"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1pPr>
            <a:lvl2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2pPr>
            <a:lvl3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3pPr>
            <a:lvl4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4pPr>
            <a:lvl5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5pPr>
            <a:lvl6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6pPr>
            <a:lvl7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7pPr>
            <a:lvl8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8pPr>
            <a:lvl9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9pPr>
          </a:lstStyle>
          <a:p>
            <a:pPr algn="ctr">
              <a:spcBef>
                <a:spcPct val="65000"/>
              </a:spcBef>
              <a:buFont typeface="Monotype Sorts" pitchFamily="2" charset="2"/>
              <a:buNone/>
            </a:pPr>
            <a:r>
              <a:rPr lang="en-US" altLang="zh-TW" sz="1400">
                <a:solidFill>
                  <a:srgbClr val="808080"/>
                </a:solidFill>
              </a:rPr>
              <a:t>Frame Relay</a:t>
            </a:r>
            <a:endParaRPr lang="en-US" altLang="zh-TW" sz="280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1620" name="Rectangle 612"/>
          <p:cNvSpPr>
            <a:spLocks noChangeArrowheads="1"/>
          </p:cNvSpPr>
          <p:nvPr/>
        </p:nvSpPr>
        <p:spPr bwMode="auto">
          <a:xfrm>
            <a:off x="1892300" y="3228975"/>
            <a:ext cx="52228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171621" name="Rectangle 613"/>
          <p:cNvSpPr>
            <a:spLocks noChangeArrowheads="1"/>
          </p:cNvSpPr>
          <p:nvPr/>
        </p:nvSpPr>
        <p:spPr bwMode="auto">
          <a:xfrm>
            <a:off x="855663" y="2754313"/>
            <a:ext cx="366712" cy="19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171450" indent="-171450"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1pPr>
            <a:lvl2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2pPr>
            <a:lvl3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3pPr>
            <a:lvl4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4pPr>
            <a:lvl5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5pPr>
            <a:lvl6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6pPr>
            <a:lvl7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7pPr>
            <a:lvl8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8pPr>
            <a:lvl9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9pPr>
          </a:lstStyle>
          <a:p>
            <a:pPr algn="ctr">
              <a:spcBef>
                <a:spcPct val="65000"/>
              </a:spcBef>
              <a:buFont typeface="Monotype Sorts" pitchFamily="2" charset="2"/>
              <a:buNone/>
            </a:pPr>
            <a:r>
              <a:rPr lang="en-US" altLang="zh-TW" sz="1400">
                <a:solidFill>
                  <a:srgbClr val="808080"/>
                </a:solidFill>
              </a:rPr>
              <a:t>KCR</a:t>
            </a:r>
            <a:endParaRPr lang="en-US" altLang="zh-TW" sz="280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1622" name="Rectangle 614"/>
          <p:cNvSpPr>
            <a:spLocks noChangeArrowheads="1"/>
          </p:cNvSpPr>
          <p:nvPr/>
        </p:nvSpPr>
        <p:spPr bwMode="auto">
          <a:xfrm>
            <a:off x="2836863" y="3376613"/>
            <a:ext cx="5143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171623" name="Rectangle 615"/>
          <p:cNvSpPr>
            <a:spLocks noChangeArrowheads="1"/>
          </p:cNvSpPr>
          <p:nvPr/>
        </p:nvSpPr>
        <p:spPr bwMode="auto">
          <a:xfrm>
            <a:off x="2965450" y="3432175"/>
            <a:ext cx="355600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171450" indent="-171450"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1pPr>
            <a:lvl2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2pPr>
            <a:lvl3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3pPr>
            <a:lvl4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4pPr>
            <a:lvl5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5pPr>
            <a:lvl6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6pPr>
            <a:lvl7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7pPr>
            <a:lvl8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8pPr>
            <a:lvl9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9pPr>
          </a:lstStyle>
          <a:p>
            <a:pPr algn="ctr">
              <a:spcBef>
                <a:spcPct val="65000"/>
              </a:spcBef>
              <a:buFont typeface="Monotype Sorts" pitchFamily="2" charset="2"/>
              <a:buNone/>
            </a:pPr>
            <a:r>
              <a:rPr lang="en-US" altLang="zh-TW" sz="1400">
                <a:solidFill>
                  <a:srgbClr val="808080"/>
                </a:solidFill>
              </a:rPr>
              <a:t>HYF</a:t>
            </a:r>
            <a:endParaRPr lang="en-US" altLang="zh-TW" sz="280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1624" name="Rectangle 616"/>
          <p:cNvSpPr>
            <a:spLocks noChangeArrowheads="1"/>
          </p:cNvSpPr>
          <p:nvPr/>
        </p:nvSpPr>
        <p:spPr bwMode="auto">
          <a:xfrm>
            <a:off x="4249738" y="3368675"/>
            <a:ext cx="5810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171625" name="Rectangle 617"/>
          <p:cNvSpPr>
            <a:spLocks noChangeArrowheads="1"/>
          </p:cNvSpPr>
          <p:nvPr/>
        </p:nvSpPr>
        <p:spPr bwMode="auto">
          <a:xfrm>
            <a:off x="4341813" y="3432175"/>
            <a:ext cx="385762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171450" indent="-171450"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1pPr>
            <a:lvl2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2pPr>
            <a:lvl3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3pPr>
            <a:lvl4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4pPr>
            <a:lvl5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5pPr>
            <a:lvl6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6pPr>
            <a:lvl7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7pPr>
            <a:lvl8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8pPr>
            <a:lvl9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9pPr>
          </a:lstStyle>
          <a:p>
            <a:pPr algn="ctr">
              <a:spcBef>
                <a:spcPct val="65000"/>
              </a:spcBef>
              <a:buFont typeface="Monotype Sorts" pitchFamily="2" charset="2"/>
              <a:buNone/>
            </a:pPr>
            <a:r>
              <a:rPr lang="en-US" altLang="zh-TW" sz="1400">
                <a:solidFill>
                  <a:srgbClr val="808080"/>
                </a:solidFill>
              </a:rPr>
              <a:t>MTR</a:t>
            </a:r>
            <a:endParaRPr lang="en-US" altLang="zh-TW" sz="280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1626" name="Rectangle 618"/>
          <p:cNvSpPr>
            <a:spLocks noChangeArrowheads="1"/>
          </p:cNvSpPr>
          <p:nvPr/>
        </p:nvSpPr>
        <p:spPr bwMode="auto">
          <a:xfrm>
            <a:off x="5548313" y="3062288"/>
            <a:ext cx="487362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171627" name="Rectangle 619"/>
          <p:cNvSpPr>
            <a:spLocks noChangeArrowheads="1"/>
          </p:cNvSpPr>
          <p:nvPr/>
        </p:nvSpPr>
        <p:spPr bwMode="auto">
          <a:xfrm>
            <a:off x="5641975" y="3132138"/>
            <a:ext cx="346075" cy="19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171450" indent="-171450"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1pPr>
            <a:lvl2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2pPr>
            <a:lvl3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3pPr>
            <a:lvl4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4pPr>
            <a:lvl5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5pPr>
            <a:lvl6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6pPr>
            <a:lvl7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7pPr>
            <a:lvl8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8pPr>
            <a:lvl9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9pPr>
          </a:lstStyle>
          <a:p>
            <a:pPr algn="ctr">
              <a:spcBef>
                <a:spcPct val="65000"/>
              </a:spcBef>
              <a:buFont typeface="Monotype Sorts" pitchFamily="2" charset="2"/>
              <a:buNone/>
            </a:pPr>
            <a:r>
              <a:rPr lang="en-US" altLang="zh-TW" sz="1400">
                <a:solidFill>
                  <a:srgbClr val="808080"/>
                </a:solidFill>
              </a:rPr>
              <a:t>CTB</a:t>
            </a:r>
            <a:endParaRPr lang="en-US" altLang="zh-TW" sz="280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1628" name="Rectangle 620"/>
          <p:cNvSpPr>
            <a:spLocks noChangeArrowheads="1"/>
          </p:cNvSpPr>
          <p:nvPr/>
        </p:nvSpPr>
        <p:spPr bwMode="auto">
          <a:xfrm>
            <a:off x="6559550" y="2746375"/>
            <a:ext cx="53181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171629" name="Rectangle 621"/>
          <p:cNvSpPr>
            <a:spLocks noChangeArrowheads="1"/>
          </p:cNvSpPr>
          <p:nvPr/>
        </p:nvSpPr>
        <p:spPr bwMode="auto">
          <a:xfrm>
            <a:off x="6538913" y="2822575"/>
            <a:ext cx="334962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171450" indent="-171450"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1pPr>
            <a:lvl2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2pPr>
            <a:lvl3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3pPr>
            <a:lvl4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4pPr>
            <a:lvl5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5pPr>
            <a:lvl6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6pPr>
            <a:lvl7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7pPr>
            <a:lvl8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8pPr>
            <a:lvl9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9pPr>
          </a:lstStyle>
          <a:p>
            <a:pPr algn="ctr">
              <a:spcBef>
                <a:spcPct val="65000"/>
              </a:spcBef>
              <a:buFont typeface="Monotype Sorts" pitchFamily="2" charset="2"/>
              <a:buNone/>
            </a:pPr>
            <a:r>
              <a:rPr lang="en-US" altLang="zh-TW" sz="1400">
                <a:solidFill>
                  <a:srgbClr val="808080"/>
                </a:solidFill>
              </a:rPr>
              <a:t>LRT</a:t>
            </a:r>
            <a:endParaRPr lang="en-US" altLang="zh-TW" sz="280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1630" name="Rectangle 622"/>
          <p:cNvSpPr>
            <a:spLocks noChangeArrowheads="1"/>
          </p:cNvSpPr>
          <p:nvPr/>
        </p:nvSpPr>
        <p:spPr bwMode="auto">
          <a:xfrm>
            <a:off x="3649663" y="879475"/>
            <a:ext cx="10890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171631" name="Rectangle 623"/>
          <p:cNvSpPr>
            <a:spLocks noChangeArrowheads="1"/>
          </p:cNvSpPr>
          <p:nvPr/>
        </p:nvSpPr>
        <p:spPr bwMode="auto">
          <a:xfrm>
            <a:off x="3721100" y="942975"/>
            <a:ext cx="814388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171450" indent="-171450"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1pPr>
            <a:lvl2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2pPr>
            <a:lvl3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3pPr>
            <a:lvl4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4pPr>
            <a:lvl5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5pPr>
            <a:lvl6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6pPr>
            <a:lvl7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7pPr>
            <a:lvl8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8pPr>
            <a:lvl9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9pPr>
          </a:lstStyle>
          <a:p>
            <a:pPr algn="ctr">
              <a:spcBef>
                <a:spcPct val="65000"/>
              </a:spcBef>
              <a:buFont typeface="Monotype Sorts" pitchFamily="2" charset="2"/>
              <a:buNone/>
            </a:pPr>
            <a:r>
              <a:rPr lang="en-US" altLang="zh-TW" sz="1400">
                <a:solidFill>
                  <a:srgbClr val="808080"/>
                </a:solidFill>
              </a:rPr>
              <a:t>Fiber Optic</a:t>
            </a:r>
            <a:endParaRPr lang="en-US" altLang="zh-TW" sz="280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grpSp>
        <p:nvGrpSpPr>
          <p:cNvPr id="171632" name="Group 624"/>
          <p:cNvGrpSpPr>
            <a:grpSpLocks/>
          </p:cNvGrpSpPr>
          <p:nvPr/>
        </p:nvGrpSpPr>
        <p:grpSpPr bwMode="auto">
          <a:xfrm>
            <a:off x="5137150" y="5648325"/>
            <a:ext cx="795338" cy="977900"/>
            <a:chOff x="2162" y="3640"/>
            <a:chExt cx="564" cy="679"/>
          </a:xfrm>
        </p:grpSpPr>
        <p:sp>
          <p:nvSpPr>
            <p:cNvPr id="171633" name="Rectangle 625"/>
            <p:cNvSpPr>
              <a:spLocks noChangeArrowheads="1"/>
            </p:cNvSpPr>
            <p:nvPr/>
          </p:nvSpPr>
          <p:spPr bwMode="auto">
            <a:xfrm>
              <a:off x="2162" y="3640"/>
              <a:ext cx="129" cy="417"/>
            </a:xfrm>
            <a:prstGeom prst="rect">
              <a:avLst/>
            </a:prstGeom>
            <a:solidFill>
              <a:srgbClr val="474747"/>
            </a:solidFill>
            <a:ln w="1270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634" name="Line 626"/>
            <p:cNvSpPr>
              <a:spLocks noChangeShapeType="1"/>
            </p:cNvSpPr>
            <p:nvPr/>
          </p:nvSpPr>
          <p:spPr bwMode="auto">
            <a:xfrm>
              <a:off x="2304" y="3776"/>
              <a:ext cx="134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635" name="Line 627"/>
            <p:cNvSpPr>
              <a:spLocks noChangeShapeType="1"/>
            </p:cNvSpPr>
            <p:nvPr/>
          </p:nvSpPr>
          <p:spPr bwMode="auto">
            <a:xfrm flipV="1">
              <a:off x="2304" y="3677"/>
              <a:ext cx="86" cy="10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636" name="Line 628"/>
            <p:cNvSpPr>
              <a:spLocks noChangeShapeType="1"/>
            </p:cNvSpPr>
            <p:nvPr/>
          </p:nvSpPr>
          <p:spPr bwMode="auto">
            <a:xfrm>
              <a:off x="2304" y="3780"/>
              <a:ext cx="86" cy="8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637" name="Rectangle 629"/>
            <p:cNvSpPr>
              <a:spLocks noChangeArrowheads="1"/>
            </p:cNvSpPr>
            <p:nvPr/>
          </p:nvSpPr>
          <p:spPr bwMode="auto">
            <a:xfrm>
              <a:off x="2450" y="3640"/>
              <a:ext cx="129" cy="417"/>
            </a:xfrm>
            <a:prstGeom prst="rect">
              <a:avLst/>
            </a:prstGeom>
            <a:solidFill>
              <a:srgbClr val="474747"/>
            </a:solidFill>
            <a:ln w="1270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638" name="Line 630"/>
            <p:cNvSpPr>
              <a:spLocks noChangeShapeType="1"/>
            </p:cNvSpPr>
            <p:nvPr/>
          </p:nvSpPr>
          <p:spPr bwMode="auto">
            <a:xfrm>
              <a:off x="2592" y="3776"/>
              <a:ext cx="134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639" name="Line 631"/>
            <p:cNvSpPr>
              <a:spLocks noChangeShapeType="1"/>
            </p:cNvSpPr>
            <p:nvPr/>
          </p:nvSpPr>
          <p:spPr bwMode="auto">
            <a:xfrm flipV="1">
              <a:off x="2592" y="3677"/>
              <a:ext cx="86" cy="10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640" name="Line 632"/>
            <p:cNvSpPr>
              <a:spLocks noChangeShapeType="1"/>
            </p:cNvSpPr>
            <p:nvPr/>
          </p:nvSpPr>
          <p:spPr bwMode="auto">
            <a:xfrm>
              <a:off x="2592" y="3780"/>
              <a:ext cx="86" cy="8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641" name="Rectangle 633"/>
            <p:cNvSpPr>
              <a:spLocks noChangeArrowheads="1"/>
            </p:cNvSpPr>
            <p:nvPr/>
          </p:nvSpPr>
          <p:spPr bwMode="auto">
            <a:xfrm>
              <a:off x="2173" y="4108"/>
              <a:ext cx="407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642" name="Rectangle 634"/>
            <p:cNvSpPr>
              <a:spLocks noChangeArrowheads="1"/>
            </p:cNvSpPr>
            <p:nvPr/>
          </p:nvSpPr>
          <p:spPr bwMode="auto">
            <a:xfrm>
              <a:off x="2239" y="4161"/>
              <a:ext cx="32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marL="171450" indent="-171450" algn="l" defTabSz="114300">
                <a:spcBef>
                  <a:spcPct val="0"/>
                </a:spcBef>
                <a:tabLst>
                  <a:tab pos="3657600" algn="r"/>
                  <a:tab pos="41148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PMingLiU" panose="02020500000000000000" pitchFamily="18" charset="-120"/>
                </a:defRPr>
              </a:lvl1pPr>
              <a:lvl2pPr algn="l" defTabSz="114300">
                <a:spcBef>
                  <a:spcPct val="0"/>
                </a:spcBef>
                <a:tabLst>
                  <a:tab pos="3657600" algn="r"/>
                  <a:tab pos="41148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PMingLiU" panose="02020500000000000000" pitchFamily="18" charset="-120"/>
                </a:defRPr>
              </a:lvl2pPr>
              <a:lvl3pPr algn="l" defTabSz="114300">
                <a:spcBef>
                  <a:spcPct val="0"/>
                </a:spcBef>
                <a:tabLst>
                  <a:tab pos="3657600" algn="r"/>
                  <a:tab pos="41148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PMingLiU" panose="02020500000000000000" pitchFamily="18" charset="-120"/>
                </a:defRPr>
              </a:lvl3pPr>
              <a:lvl4pPr algn="l" defTabSz="114300">
                <a:spcBef>
                  <a:spcPct val="0"/>
                </a:spcBef>
                <a:tabLst>
                  <a:tab pos="3657600" algn="r"/>
                  <a:tab pos="41148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PMingLiU" panose="02020500000000000000" pitchFamily="18" charset="-120"/>
                </a:defRPr>
              </a:lvl4pPr>
              <a:lvl5pPr algn="l" defTabSz="114300">
                <a:spcBef>
                  <a:spcPct val="0"/>
                </a:spcBef>
                <a:tabLst>
                  <a:tab pos="3657600" algn="r"/>
                  <a:tab pos="41148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PMingLiU" panose="02020500000000000000" pitchFamily="18" charset="-120"/>
                </a:defRPr>
              </a:lvl5pPr>
              <a:lvl6pPr defTabSz="1143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657600" algn="r"/>
                  <a:tab pos="41148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PMingLiU" panose="02020500000000000000" pitchFamily="18" charset="-120"/>
                </a:defRPr>
              </a:lvl6pPr>
              <a:lvl7pPr defTabSz="1143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657600" algn="r"/>
                  <a:tab pos="41148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PMingLiU" panose="02020500000000000000" pitchFamily="18" charset="-120"/>
                </a:defRPr>
              </a:lvl7pPr>
              <a:lvl8pPr defTabSz="1143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657600" algn="r"/>
                  <a:tab pos="41148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PMingLiU" panose="02020500000000000000" pitchFamily="18" charset="-120"/>
                </a:defRPr>
              </a:lvl8pPr>
              <a:lvl9pPr defTabSz="1143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657600" algn="r"/>
                  <a:tab pos="41148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PMingLiU" panose="02020500000000000000" pitchFamily="18" charset="-120"/>
                </a:defRPr>
              </a:lvl9pPr>
            </a:lstStyle>
            <a:p>
              <a:pPr algn="ctr">
                <a:spcBef>
                  <a:spcPct val="65000"/>
                </a:spcBef>
                <a:buFont typeface="Monotype Sorts" pitchFamily="2" charset="2"/>
                <a:buNone/>
              </a:pPr>
              <a:r>
                <a:rPr lang="en-US" altLang="zh-TW" sz="1600">
                  <a:solidFill>
                    <a:srgbClr val="808080"/>
                  </a:solidFill>
                </a:rPr>
                <a:t>Gates</a:t>
              </a:r>
              <a:endParaRPr lang="en-US" altLang="zh-TW" sz="2800">
                <a:solidFill>
                  <a:schemeClr val="bg2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171643" name="Group 635"/>
          <p:cNvGrpSpPr>
            <a:grpSpLocks/>
          </p:cNvGrpSpPr>
          <p:nvPr/>
        </p:nvGrpSpPr>
        <p:grpSpPr bwMode="auto">
          <a:xfrm>
            <a:off x="4257675" y="5440363"/>
            <a:ext cx="712788" cy="1185862"/>
            <a:chOff x="1540" y="3496"/>
            <a:chExt cx="506" cy="823"/>
          </a:xfrm>
        </p:grpSpPr>
        <p:sp>
          <p:nvSpPr>
            <p:cNvPr id="171644" name="Rectangle 636"/>
            <p:cNvSpPr>
              <a:spLocks noChangeArrowheads="1"/>
            </p:cNvSpPr>
            <p:nvPr/>
          </p:nvSpPr>
          <p:spPr bwMode="auto">
            <a:xfrm>
              <a:off x="1634" y="3496"/>
              <a:ext cx="321" cy="561"/>
            </a:xfrm>
            <a:prstGeom prst="rect">
              <a:avLst/>
            </a:prstGeom>
            <a:solidFill>
              <a:srgbClr val="3365FB"/>
            </a:solidFill>
            <a:ln w="1270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645" name="Line 637"/>
            <p:cNvSpPr>
              <a:spLocks noChangeShapeType="1"/>
            </p:cNvSpPr>
            <p:nvPr/>
          </p:nvSpPr>
          <p:spPr bwMode="auto">
            <a:xfrm>
              <a:off x="1631" y="3920"/>
              <a:ext cx="327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646" name="Line 638"/>
            <p:cNvSpPr>
              <a:spLocks noChangeShapeType="1"/>
            </p:cNvSpPr>
            <p:nvPr/>
          </p:nvSpPr>
          <p:spPr bwMode="auto">
            <a:xfrm>
              <a:off x="1631" y="3584"/>
              <a:ext cx="327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647" name="Rectangle 639"/>
            <p:cNvSpPr>
              <a:spLocks noChangeArrowheads="1"/>
            </p:cNvSpPr>
            <p:nvPr/>
          </p:nvSpPr>
          <p:spPr bwMode="auto">
            <a:xfrm>
              <a:off x="1826" y="3736"/>
              <a:ext cx="81" cy="81"/>
            </a:xfrm>
            <a:prstGeom prst="rect">
              <a:avLst/>
            </a:prstGeom>
            <a:solidFill>
              <a:srgbClr val="DC0081"/>
            </a:solidFill>
            <a:ln w="1270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648" name="Rectangle 640"/>
            <p:cNvSpPr>
              <a:spLocks noChangeArrowheads="1"/>
            </p:cNvSpPr>
            <p:nvPr/>
          </p:nvSpPr>
          <p:spPr bwMode="auto">
            <a:xfrm>
              <a:off x="1682" y="3784"/>
              <a:ext cx="81" cy="33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649" name="Line 641"/>
            <p:cNvSpPr>
              <a:spLocks noChangeShapeType="1"/>
            </p:cNvSpPr>
            <p:nvPr/>
          </p:nvSpPr>
          <p:spPr bwMode="auto">
            <a:xfrm flipH="1">
              <a:off x="1652" y="3632"/>
              <a:ext cx="27" cy="15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650" name="Rectangle 642"/>
            <p:cNvSpPr>
              <a:spLocks noChangeArrowheads="1"/>
            </p:cNvSpPr>
            <p:nvPr/>
          </p:nvSpPr>
          <p:spPr bwMode="auto">
            <a:xfrm>
              <a:off x="1540" y="4108"/>
              <a:ext cx="506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651" name="Rectangle 643"/>
            <p:cNvSpPr>
              <a:spLocks noChangeArrowheads="1"/>
            </p:cNvSpPr>
            <p:nvPr/>
          </p:nvSpPr>
          <p:spPr bwMode="auto">
            <a:xfrm>
              <a:off x="1603" y="4161"/>
              <a:ext cx="33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marL="171450" indent="-171450" algn="l" defTabSz="114300">
                <a:spcBef>
                  <a:spcPct val="0"/>
                </a:spcBef>
                <a:tabLst>
                  <a:tab pos="3657600" algn="r"/>
                  <a:tab pos="41148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PMingLiU" panose="02020500000000000000" pitchFamily="18" charset="-120"/>
                </a:defRPr>
              </a:lvl1pPr>
              <a:lvl2pPr algn="l" defTabSz="114300">
                <a:spcBef>
                  <a:spcPct val="0"/>
                </a:spcBef>
                <a:tabLst>
                  <a:tab pos="3657600" algn="r"/>
                  <a:tab pos="41148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PMingLiU" panose="02020500000000000000" pitchFamily="18" charset="-120"/>
                </a:defRPr>
              </a:lvl2pPr>
              <a:lvl3pPr algn="l" defTabSz="114300">
                <a:spcBef>
                  <a:spcPct val="0"/>
                </a:spcBef>
                <a:tabLst>
                  <a:tab pos="3657600" algn="r"/>
                  <a:tab pos="41148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PMingLiU" panose="02020500000000000000" pitchFamily="18" charset="-120"/>
                </a:defRPr>
              </a:lvl3pPr>
              <a:lvl4pPr algn="l" defTabSz="114300">
                <a:spcBef>
                  <a:spcPct val="0"/>
                </a:spcBef>
                <a:tabLst>
                  <a:tab pos="3657600" algn="r"/>
                  <a:tab pos="41148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PMingLiU" panose="02020500000000000000" pitchFamily="18" charset="-120"/>
                </a:defRPr>
              </a:lvl4pPr>
              <a:lvl5pPr algn="l" defTabSz="114300">
                <a:spcBef>
                  <a:spcPct val="0"/>
                </a:spcBef>
                <a:tabLst>
                  <a:tab pos="3657600" algn="r"/>
                  <a:tab pos="41148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PMingLiU" panose="02020500000000000000" pitchFamily="18" charset="-120"/>
                </a:defRPr>
              </a:lvl5pPr>
              <a:lvl6pPr defTabSz="1143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657600" algn="r"/>
                  <a:tab pos="41148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PMingLiU" panose="02020500000000000000" pitchFamily="18" charset="-120"/>
                </a:defRPr>
              </a:lvl6pPr>
              <a:lvl7pPr defTabSz="1143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657600" algn="r"/>
                  <a:tab pos="41148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PMingLiU" panose="02020500000000000000" pitchFamily="18" charset="-120"/>
                </a:defRPr>
              </a:lvl7pPr>
              <a:lvl8pPr defTabSz="1143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657600" algn="r"/>
                  <a:tab pos="41148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PMingLiU" panose="02020500000000000000" pitchFamily="18" charset="-120"/>
                </a:defRPr>
              </a:lvl8pPr>
              <a:lvl9pPr defTabSz="1143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657600" algn="r"/>
                  <a:tab pos="41148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PMingLiU" panose="02020500000000000000" pitchFamily="18" charset="-120"/>
                </a:defRPr>
              </a:lvl9pPr>
            </a:lstStyle>
            <a:p>
              <a:pPr algn="ctr">
                <a:spcBef>
                  <a:spcPct val="65000"/>
                </a:spcBef>
                <a:buFont typeface="Monotype Sorts" pitchFamily="2" charset="2"/>
                <a:buNone/>
              </a:pPr>
              <a:r>
                <a:rPr lang="en-US" altLang="zh-TW" sz="1600">
                  <a:solidFill>
                    <a:srgbClr val="808080"/>
                  </a:solidFill>
                </a:rPr>
                <a:t>AVM</a:t>
              </a:r>
              <a:endParaRPr lang="en-US" altLang="zh-TW" sz="2800">
                <a:solidFill>
                  <a:schemeClr val="bg2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171652" name="Rectangle 644"/>
          <p:cNvSpPr>
            <a:spLocks noChangeArrowheads="1"/>
          </p:cNvSpPr>
          <p:nvPr/>
        </p:nvSpPr>
        <p:spPr bwMode="auto">
          <a:xfrm>
            <a:off x="6359525" y="5865813"/>
            <a:ext cx="2346325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171450" indent="-171450"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1pPr>
            <a:lvl2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2pPr>
            <a:lvl3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3pPr>
            <a:lvl4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4pPr>
            <a:lvl5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5pPr>
            <a:lvl6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6pPr>
            <a:lvl7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7pPr>
            <a:lvl8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8pPr>
            <a:lvl9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9pPr>
          </a:lstStyle>
          <a:p>
            <a:pPr algn="ctr">
              <a:spcBef>
                <a:spcPct val="65000"/>
              </a:spcBef>
              <a:buFont typeface="Monotype Sorts" pitchFamily="2" charset="2"/>
              <a:buNone/>
            </a:pPr>
            <a:r>
              <a:rPr lang="en-US" altLang="zh-TW" b="1" i="1">
                <a:solidFill>
                  <a:srgbClr val="808080"/>
                </a:solidFill>
              </a:rPr>
              <a:t>Octopus Processor</a:t>
            </a:r>
            <a:endParaRPr lang="en-US" altLang="zh-TW" sz="2800" b="1" i="1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1653" name="Rectangle 645"/>
          <p:cNvSpPr>
            <a:spLocks noChangeArrowheads="1"/>
          </p:cNvSpPr>
          <p:nvPr/>
        </p:nvSpPr>
        <p:spPr bwMode="auto">
          <a:xfrm>
            <a:off x="1936750" y="3236913"/>
            <a:ext cx="406400" cy="19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171450" indent="-171450"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1pPr>
            <a:lvl2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2pPr>
            <a:lvl3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3pPr>
            <a:lvl4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4pPr>
            <a:lvl5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5pPr>
            <a:lvl6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6pPr>
            <a:lvl7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7pPr>
            <a:lvl8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8pPr>
            <a:lvl9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9pPr>
          </a:lstStyle>
          <a:p>
            <a:pPr algn="ctr">
              <a:spcBef>
                <a:spcPct val="65000"/>
              </a:spcBef>
              <a:buFont typeface="Monotype Sorts" pitchFamily="2" charset="2"/>
              <a:buNone/>
            </a:pPr>
            <a:r>
              <a:rPr lang="en-US" altLang="zh-TW" sz="1400">
                <a:solidFill>
                  <a:srgbClr val="808080"/>
                </a:solidFill>
              </a:rPr>
              <a:t>KMB</a:t>
            </a:r>
            <a:endParaRPr lang="en-US" altLang="zh-TW" sz="280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1654" name="Line 646"/>
          <p:cNvSpPr>
            <a:spLocks noChangeShapeType="1"/>
          </p:cNvSpPr>
          <p:nvPr/>
        </p:nvSpPr>
        <p:spPr bwMode="auto">
          <a:xfrm>
            <a:off x="5002213" y="5243513"/>
            <a:ext cx="0" cy="1381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71655" name="Line 647"/>
          <p:cNvSpPr>
            <a:spLocks noChangeShapeType="1"/>
          </p:cNvSpPr>
          <p:nvPr/>
        </p:nvSpPr>
        <p:spPr bwMode="auto">
          <a:xfrm>
            <a:off x="4529138" y="5381625"/>
            <a:ext cx="108108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71656" name="Line 648"/>
          <p:cNvSpPr>
            <a:spLocks noChangeShapeType="1"/>
          </p:cNvSpPr>
          <p:nvPr/>
        </p:nvSpPr>
        <p:spPr bwMode="auto">
          <a:xfrm>
            <a:off x="4529138" y="5381625"/>
            <a:ext cx="0" cy="682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71657" name="Line 649"/>
          <p:cNvSpPr>
            <a:spLocks noChangeShapeType="1"/>
          </p:cNvSpPr>
          <p:nvPr/>
        </p:nvSpPr>
        <p:spPr bwMode="auto">
          <a:xfrm>
            <a:off x="5205413" y="5381625"/>
            <a:ext cx="0" cy="2762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71658" name="Line 650"/>
          <p:cNvSpPr>
            <a:spLocks noChangeShapeType="1"/>
          </p:cNvSpPr>
          <p:nvPr/>
        </p:nvSpPr>
        <p:spPr bwMode="auto">
          <a:xfrm>
            <a:off x="5610225" y="5381625"/>
            <a:ext cx="0" cy="2762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grpSp>
        <p:nvGrpSpPr>
          <p:cNvPr id="171659" name="Group 651"/>
          <p:cNvGrpSpPr>
            <a:grpSpLocks/>
          </p:cNvGrpSpPr>
          <p:nvPr/>
        </p:nvGrpSpPr>
        <p:grpSpPr bwMode="auto">
          <a:xfrm flipH="1">
            <a:off x="3378200" y="5311775"/>
            <a:ext cx="338138" cy="346075"/>
            <a:chOff x="2208" y="1344"/>
            <a:chExt cx="384" cy="384"/>
          </a:xfrm>
        </p:grpSpPr>
        <p:sp>
          <p:nvSpPr>
            <p:cNvPr id="171660" name="AutoShape 652"/>
            <p:cNvSpPr>
              <a:spLocks noChangeArrowheads="1"/>
            </p:cNvSpPr>
            <p:nvPr/>
          </p:nvSpPr>
          <p:spPr bwMode="auto">
            <a:xfrm>
              <a:off x="2208" y="1344"/>
              <a:ext cx="288" cy="240"/>
            </a:xfrm>
            <a:prstGeom prst="moon">
              <a:avLst>
                <a:gd name="adj" fmla="val 56546"/>
              </a:avLst>
            </a:prstGeom>
            <a:solidFill>
              <a:schemeClr val="fol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HK" altLang="en-US"/>
            </a:p>
          </p:txBody>
        </p:sp>
        <p:sp>
          <p:nvSpPr>
            <p:cNvPr id="171661" name="Line 653"/>
            <p:cNvSpPr>
              <a:spLocks noChangeShapeType="1"/>
            </p:cNvSpPr>
            <p:nvPr/>
          </p:nvSpPr>
          <p:spPr bwMode="auto">
            <a:xfrm flipV="1">
              <a:off x="2400" y="1440"/>
              <a:ext cx="19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HK" altLang="en-US"/>
            </a:p>
          </p:txBody>
        </p:sp>
        <p:sp>
          <p:nvSpPr>
            <p:cNvPr id="171662" name="Line 654"/>
            <p:cNvSpPr>
              <a:spLocks noChangeShapeType="1"/>
            </p:cNvSpPr>
            <p:nvPr/>
          </p:nvSpPr>
          <p:spPr bwMode="auto">
            <a:xfrm flipH="1" flipV="1">
              <a:off x="2400" y="1392"/>
              <a:ext cx="96" cy="48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HK" altLang="en-US"/>
            </a:p>
          </p:txBody>
        </p:sp>
        <p:sp>
          <p:nvSpPr>
            <p:cNvPr id="171663" name="Line 655"/>
            <p:cNvSpPr>
              <a:spLocks noChangeShapeType="1"/>
            </p:cNvSpPr>
            <p:nvPr/>
          </p:nvSpPr>
          <p:spPr bwMode="auto">
            <a:xfrm flipH="1">
              <a:off x="2400" y="1440"/>
              <a:ext cx="96" cy="96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HK" altLang="en-US"/>
            </a:p>
          </p:txBody>
        </p:sp>
        <p:sp>
          <p:nvSpPr>
            <p:cNvPr id="171664" name="Line 656"/>
            <p:cNvSpPr>
              <a:spLocks noChangeShapeType="1"/>
            </p:cNvSpPr>
            <p:nvPr/>
          </p:nvSpPr>
          <p:spPr bwMode="auto">
            <a:xfrm>
              <a:off x="2400" y="1584"/>
              <a:ext cx="0" cy="48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HK" altLang="en-US"/>
            </a:p>
          </p:txBody>
        </p:sp>
        <p:sp>
          <p:nvSpPr>
            <p:cNvPr id="171665" name="AutoShape 657"/>
            <p:cNvSpPr>
              <a:spLocks noChangeArrowheads="1"/>
            </p:cNvSpPr>
            <p:nvPr/>
          </p:nvSpPr>
          <p:spPr bwMode="auto">
            <a:xfrm>
              <a:off x="2304" y="1632"/>
              <a:ext cx="192" cy="96"/>
            </a:xfrm>
            <a:prstGeom prst="can">
              <a:avLst>
                <a:gd name="adj" fmla="val 25000"/>
              </a:avLst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HK" altLang="en-US"/>
            </a:p>
          </p:txBody>
        </p:sp>
      </p:grpSp>
      <p:sp>
        <p:nvSpPr>
          <p:cNvPr id="171666" name="Line 658"/>
          <p:cNvSpPr>
            <a:spLocks noChangeShapeType="1"/>
          </p:cNvSpPr>
          <p:nvPr/>
        </p:nvSpPr>
        <p:spPr bwMode="auto">
          <a:xfrm>
            <a:off x="3175000" y="5105400"/>
            <a:ext cx="406400" cy="2063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71667" name="AutoShape 659"/>
          <p:cNvSpPr>
            <a:spLocks noChangeArrowheads="1"/>
          </p:cNvSpPr>
          <p:nvPr/>
        </p:nvSpPr>
        <p:spPr bwMode="auto">
          <a:xfrm>
            <a:off x="2701925" y="3790950"/>
            <a:ext cx="203200" cy="760413"/>
          </a:xfrm>
          <a:prstGeom prst="lightningBolt">
            <a:avLst/>
          </a:prstGeom>
          <a:solidFill>
            <a:srgbClr val="FFFF00">
              <a:alpha val="50000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grpSp>
        <p:nvGrpSpPr>
          <p:cNvPr id="171668" name="Group 660"/>
          <p:cNvGrpSpPr>
            <a:grpSpLocks/>
          </p:cNvGrpSpPr>
          <p:nvPr/>
        </p:nvGrpSpPr>
        <p:grpSpPr bwMode="auto">
          <a:xfrm>
            <a:off x="1890713" y="4551363"/>
            <a:ext cx="374650" cy="642937"/>
            <a:chOff x="660" y="2912"/>
            <a:chExt cx="266" cy="446"/>
          </a:xfrm>
        </p:grpSpPr>
        <p:grpSp>
          <p:nvGrpSpPr>
            <p:cNvPr id="171669" name="Group 661"/>
            <p:cNvGrpSpPr>
              <a:grpSpLocks/>
            </p:cNvGrpSpPr>
            <p:nvPr/>
          </p:nvGrpSpPr>
          <p:grpSpPr bwMode="auto">
            <a:xfrm>
              <a:off x="660" y="2912"/>
              <a:ext cx="266" cy="446"/>
              <a:chOff x="660" y="2912"/>
              <a:chExt cx="266" cy="446"/>
            </a:xfrm>
          </p:grpSpPr>
          <p:grpSp>
            <p:nvGrpSpPr>
              <p:cNvPr id="171670" name="Group 662"/>
              <p:cNvGrpSpPr>
                <a:grpSpLocks/>
              </p:cNvGrpSpPr>
              <p:nvPr/>
            </p:nvGrpSpPr>
            <p:grpSpPr bwMode="auto">
              <a:xfrm>
                <a:off x="660" y="2912"/>
                <a:ext cx="266" cy="446"/>
                <a:chOff x="660" y="2912"/>
                <a:chExt cx="266" cy="446"/>
              </a:xfrm>
            </p:grpSpPr>
            <p:grpSp>
              <p:nvGrpSpPr>
                <p:cNvPr id="171671" name="Group 663"/>
                <p:cNvGrpSpPr>
                  <a:grpSpLocks/>
                </p:cNvGrpSpPr>
                <p:nvPr/>
              </p:nvGrpSpPr>
              <p:grpSpPr bwMode="auto">
                <a:xfrm>
                  <a:off x="683" y="3253"/>
                  <a:ext cx="229" cy="105"/>
                  <a:chOff x="683" y="3253"/>
                  <a:chExt cx="229" cy="105"/>
                </a:xfrm>
              </p:grpSpPr>
              <p:sp>
                <p:nvSpPr>
                  <p:cNvPr id="171672" name="Freeform 664"/>
                  <p:cNvSpPr>
                    <a:spLocks/>
                  </p:cNvSpPr>
                  <p:nvPr/>
                </p:nvSpPr>
                <p:spPr bwMode="auto">
                  <a:xfrm>
                    <a:off x="683" y="3253"/>
                    <a:ext cx="32" cy="104"/>
                  </a:xfrm>
                  <a:custGeom>
                    <a:avLst/>
                    <a:gdLst>
                      <a:gd name="T0" fmla="*/ 221 w 221"/>
                      <a:gd name="T1" fmla="*/ 516 h 727"/>
                      <a:gd name="T2" fmla="*/ 20 w 221"/>
                      <a:gd name="T3" fmla="*/ 0 h 727"/>
                      <a:gd name="T4" fmla="*/ 0 w 221"/>
                      <a:gd name="T5" fmla="*/ 94 h 727"/>
                      <a:gd name="T6" fmla="*/ 182 w 221"/>
                      <a:gd name="T7" fmla="*/ 727 h 727"/>
                      <a:gd name="T8" fmla="*/ 221 w 221"/>
                      <a:gd name="T9" fmla="*/ 516 h 7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1" h="727">
                        <a:moveTo>
                          <a:pt x="221" y="516"/>
                        </a:moveTo>
                        <a:lnTo>
                          <a:pt x="20" y="0"/>
                        </a:lnTo>
                        <a:lnTo>
                          <a:pt x="0" y="94"/>
                        </a:lnTo>
                        <a:lnTo>
                          <a:pt x="182" y="727"/>
                        </a:lnTo>
                        <a:lnTo>
                          <a:pt x="221" y="516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 w="4763">
                    <a:solidFill>
                      <a:srgbClr val="80808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673" name="Freeform 665"/>
                  <p:cNvSpPr>
                    <a:spLocks/>
                  </p:cNvSpPr>
                  <p:nvPr/>
                </p:nvSpPr>
                <p:spPr bwMode="auto">
                  <a:xfrm>
                    <a:off x="690" y="3256"/>
                    <a:ext cx="214" cy="72"/>
                  </a:xfrm>
                  <a:custGeom>
                    <a:avLst/>
                    <a:gdLst>
                      <a:gd name="T0" fmla="*/ 0 w 1499"/>
                      <a:gd name="T1" fmla="*/ 53 h 505"/>
                      <a:gd name="T2" fmla="*/ 177 w 1499"/>
                      <a:gd name="T3" fmla="*/ 505 h 505"/>
                      <a:gd name="T4" fmla="*/ 1499 w 1499"/>
                      <a:gd name="T5" fmla="*/ 505 h 505"/>
                      <a:gd name="T6" fmla="*/ 1249 w 1499"/>
                      <a:gd name="T7" fmla="*/ 0 h 505"/>
                      <a:gd name="T8" fmla="*/ 0 w 1499"/>
                      <a:gd name="T9" fmla="*/ 53 h 5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499" h="505">
                        <a:moveTo>
                          <a:pt x="0" y="53"/>
                        </a:moveTo>
                        <a:lnTo>
                          <a:pt x="177" y="505"/>
                        </a:lnTo>
                        <a:lnTo>
                          <a:pt x="1499" y="505"/>
                        </a:lnTo>
                        <a:lnTo>
                          <a:pt x="1249" y="0"/>
                        </a:lnTo>
                        <a:lnTo>
                          <a:pt x="0" y="53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80808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674" name="Freeform 666"/>
                  <p:cNvSpPr>
                    <a:spLocks/>
                  </p:cNvSpPr>
                  <p:nvPr/>
                </p:nvSpPr>
                <p:spPr bwMode="auto">
                  <a:xfrm>
                    <a:off x="709" y="3328"/>
                    <a:ext cx="203" cy="30"/>
                  </a:xfrm>
                  <a:custGeom>
                    <a:avLst/>
                    <a:gdLst>
                      <a:gd name="T0" fmla="*/ 0 w 1416"/>
                      <a:gd name="T1" fmla="*/ 210 h 210"/>
                      <a:gd name="T2" fmla="*/ 36 w 1416"/>
                      <a:gd name="T3" fmla="*/ 0 h 210"/>
                      <a:gd name="T4" fmla="*/ 1364 w 1416"/>
                      <a:gd name="T5" fmla="*/ 0 h 210"/>
                      <a:gd name="T6" fmla="*/ 1416 w 1416"/>
                      <a:gd name="T7" fmla="*/ 210 h 210"/>
                      <a:gd name="T8" fmla="*/ 0 w 1416"/>
                      <a:gd name="T9" fmla="*/ 210 h 2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416" h="210">
                        <a:moveTo>
                          <a:pt x="0" y="210"/>
                        </a:moveTo>
                        <a:lnTo>
                          <a:pt x="36" y="0"/>
                        </a:lnTo>
                        <a:lnTo>
                          <a:pt x="1364" y="0"/>
                        </a:lnTo>
                        <a:lnTo>
                          <a:pt x="1416" y="210"/>
                        </a:lnTo>
                        <a:lnTo>
                          <a:pt x="0" y="21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4763">
                    <a:solidFill>
                      <a:srgbClr val="80808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  <p:grpSp>
              <p:nvGrpSpPr>
                <p:cNvPr id="171675" name="Group 667"/>
                <p:cNvGrpSpPr>
                  <a:grpSpLocks/>
                </p:cNvGrpSpPr>
                <p:nvPr/>
              </p:nvGrpSpPr>
              <p:grpSpPr bwMode="auto">
                <a:xfrm>
                  <a:off x="737" y="3254"/>
                  <a:ext cx="113" cy="57"/>
                  <a:chOff x="737" y="3254"/>
                  <a:chExt cx="113" cy="57"/>
                </a:xfrm>
              </p:grpSpPr>
              <p:grpSp>
                <p:nvGrpSpPr>
                  <p:cNvPr id="171676" name="Group 668"/>
                  <p:cNvGrpSpPr>
                    <a:grpSpLocks/>
                  </p:cNvGrpSpPr>
                  <p:nvPr/>
                </p:nvGrpSpPr>
                <p:grpSpPr bwMode="auto">
                  <a:xfrm>
                    <a:off x="737" y="3267"/>
                    <a:ext cx="113" cy="44"/>
                    <a:chOff x="737" y="3267"/>
                    <a:chExt cx="113" cy="44"/>
                  </a:xfrm>
                </p:grpSpPr>
                <p:sp>
                  <p:nvSpPr>
                    <p:cNvPr id="171677" name="Oval 66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737" y="3267"/>
                      <a:ext cx="113" cy="44"/>
                    </a:xfrm>
                    <a:prstGeom prst="ellipse">
                      <a:avLst/>
                    </a:prstGeom>
                    <a:solidFill>
                      <a:srgbClr val="A0A0A0"/>
                    </a:solidFill>
                    <a:ln w="4763">
                      <a:solidFill>
                        <a:srgbClr val="80808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678" name="Rectangle 67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737" y="3271"/>
                      <a:ext cx="113" cy="17"/>
                    </a:xfrm>
                    <a:prstGeom prst="rect">
                      <a:avLst/>
                    </a:prstGeom>
                    <a:solidFill>
                      <a:srgbClr val="A0A0A0"/>
                    </a:solidFill>
                    <a:ln w="4763">
                      <a:solidFill>
                        <a:srgbClr val="80808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679" name="Freeform 671"/>
                    <p:cNvSpPr>
                      <a:spLocks/>
                    </p:cNvSpPr>
                    <p:nvPr/>
                  </p:nvSpPr>
                  <p:spPr bwMode="auto">
                    <a:xfrm>
                      <a:off x="738" y="3286"/>
                      <a:ext cx="111" cy="9"/>
                    </a:xfrm>
                    <a:custGeom>
                      <a:avLst/>
                      <a:gdLst>
                        <a:gd name="T0" fmla="*/ 0 w 776"/>
                        <a:gd name="T1" fmla="*/ 2 h 62"/>
                        <a:gd name="T2" fmla="*/ 0 w 776"/>
                        <a:gd name="T3" fmla="*/ 25 h 62"/>
                        <a:gd name="T4" fmla="*/ 170 w 776"/>
                        <a:gd name="T5" fmla="*/ 53 h 62"/>
                        <a:gd name="T6" fmla="*/ 643 w 776"/>
                        <a:gd name="T7" fmla="*/ 62 h 62"/>
                        <a:gd name="T8" fmla="*/ 776 w 776"/>
                        <a:gd name="T9" fmla="*/ 26 h 62"/>
                        <a:gd name="T10" fmla="*/ 776 w 776"/>
                        <a:gd name="T11" fmla="*/ 0 h 62"/>
                        <a:gd name="T12" fmla="*/ 0 w 776"/>
                        <a:gd name="T13" fmla="*/ 2 h 6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76" h="62">
                          <a:moveTo>
                            <a:pt x="0" y="2"/>
                          </a:moveTo>
                          <a:lnTo>
                            <a:pt x="0" y="25"/>
                          </a:lnTo>
                          <a:lnTo>
                            <a:pt x="170" y="53"/>
                          </a:lnTo>
                          <a:lnTo>
                            <a:pt x="643" y="62"/>
                          </a:lnTo>
                          <a:lnTo>
                            <a:pt x="776" y="26"/>
                          </a:lnTo>
                          <a:lnTo>
                            <a:pt x="776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</p:grpSp>
              <p:grpSp>
                <p:nvGrpSpPr>
                  <p:cNvPr id="171680" name="Group 672"/>
                  <p:cNvGrpSpPr>
                    <a:grpSpLocks/>
                  </p:cNvGrpSpPr>
                  <p:nvPr/>
                </p:nvGrpSpPr>
                <p:grpSpPr bwMode="auto">
                  <a:xfrm>
                    <a:off x="737" y="3254"/>
                    <a:ext cx="113" cy="44"/>
                    <a:chOff x="737" y="3254"/>
                    <a:chExt cx="113" cy="44"/>
                  </a:xfrm>
                </p:grpSpPr>
                <p:sp>
                  <p:nvSpPr>
                    <p:cNvPr id="171681" name="Oval 67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737" y="3254"/>
                      <a:ext cx="113" cy="44"/>
                    </a:xfrm>
                    <a:prstGeom prst="ellipse">
                      <a:avLst/>
                    </a:prstGeom>
                    <a:solidFill>
                      <a:srgbClr val="A0A0A0"/>
                    </a:solidFill>
                    <a:ln w="4763">
                      <a:solidFill>
                        <a:srgbClr val="80808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682" name="Rectangle 67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737" y="3258"/>
                      <a:ext cx="113" cy="18"/>
                    </a:xfrm>
                    <a:prstGeom prst="rect">
                      <a:avLst/>
                    </a:prstGeom>
                    <a:solidFill>
                      <a:srgbClr val="A0A0A0"/>
                    </a:solidFill>
                    <a:ln w="4763">
                      <a:solidFill>
                        <a:srgbClr val="80808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171683" name="Freeform 675"/>
                    <p:cNvSpPr>
                      <a:spLocks/>
                    </p:cNvSpPr>
                    <p:nvPr/>
                  </p:nvSpPr>
                  <p:spPr bwMode="auto">
                    <a:xfrm>
                      <a:off x="738" y="3273"/>
                      <a:ext cx="111" cy="9"/>
                    </a:xfrm>
                    <a:custGeom>
                      <a:avLst/>
                      <a:gdLst>
                        <a:gd name="T0" fmla="*/ 0 w 776"/>
                        <a:gd name="T1" fmla="*/ 0 h 63"/>
                        <a:gd name="T2" fmla="*/ 0 w 776"/>
                        <a:gd name="T3" fmla="*/ 25 h 63"/>
                        <a:gd name="T4" fmla="*/ 170 w 776"/>
                        <a:gd name="T5" fmla="*/ 53 h 63"/>
                        <a:gd name="T6" fmla="*/ 643 w 776"/>
                        <a:gd name="T7" fmla="*/ 63 h 63"/>
                        <a:gd name="T8" fmla="*/ 776 w 776"/>
                        <a:gd name="T9" fmla="*/ 26 h 63"/>
                        <a:gd name="T10" fmla="*/ 776 w 776"/>
                        <a:gd name="T11" fmla="*/ 0 h 63"/>
                        <a:gd name="T12" fmla="*/ 0 w 776"/>
                        <a:gd name="T13" fmla="*/ 0 h 6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76" h="63">
                          <a:moveTo>
                            <a:pt x="0" y="0"/>
                          </a:moveTo>
                          <a:lnTo>
                            <a:pt x="0" y="25"/>
                          </a:lnTo>
                          <a:lnTo>
                            <a:pt x="170" y="53"/>
                          </a:lnTo>
                          <a:lnTo>
                            <a:pt x="643" y="63"/>
                          </a:lnTo>
                          <a:lnTo>
                            <a:pt x="776" y="26"/>
                          </a:lnTo>
                          <a:lnTo>
                            <a:pt x="776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</p:grpSp>
            </p:grpSp>
            <p:grpSp>
              <p:nvGrpSpPr>
                <p:cNvPr id="171684" name="Group 676"/>
                <p:cNvGrpSpPr>
                  <a:grpSpLocks/>
                </p:cNvGrpSpPr>
                <p:nvPr/>
              </p:nvGrpSpPr>
              <p:grpSpPr bwMode="auto">
                <a:xfrm>
                  <a:off x="660" y="2912"/>
                  <a:ext cx="266" cy="367"/>
                  <a:chOff x="660" y="2912"/>
                  <a:chExt cx="266" cy="367"/>
                </a:xfrm>
              </p:grpSpPr>
              <p:sp>
                <p:nvSpPr>
                  <p:cNvPr id="171685" name="AutoShape 677"/>
                  <p:cNvSpPr>
                    <a:spLocks noChangeArrowheads="1"/>
                  </p:cNvSpPr>
                  <p:nvPr/>
                </p:nvSpPr>
                <p:spPr bwMode="auto">
                  <a:xfrm>
                    <a:off x="660" y="2912"/>
                    <a:ext cx="260" cy="367"/>
                  </a:xfrm>
                  <a:prstGeom prst="roundRect">
                    <a:avLst>
                      <a:gd name="adj" fmla="val 12097"/>
                    </a:avLst>
                  </a:prstGeom>
                  <a:solidFill>
                    <a:srgbClr val="E0E0E0"/>
                  </a:solidFill>
                  <a:ln w="4763">
                    <a:solidFill>
                      <a:srgbClr val="80808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686" name="AutoShape 678"/>
                  <p:cNvSpPr>
                    <a:spLocks noChangeArrowheads="1"/>
                  </p:cNvSpPr>
                  <p:nvPr/>
                </p:nvSpPr>
                <p:spPr bwMode="auto">
                  <a:xfrm>
                    <a:off x="671" y="2918"/>
                    <a:ext cx="255" cy="361"/>
                  </a:xfrm>
                  <a:prstGeom prst="roundRect">
                    <a:avLst>
                      <a:gd name="adj" fmla="val 12370"/>
                    </a:avLst>
                  </a:prstGeom>
                  <a:solidFill>
                    <a:srgbClr val="C0C0C0"/>
                  </a:solidFill>
                  <a:ln w="4763">
                    <a:solidFill>
                      <a:srgbClr val="80808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687" name="AutoShape 679"/>
                  <p:cNvSpPr>
                    <a:spLocks noChangeArrowheads="1"/>
                  </p:cNvSpPr>
                  <p:nvPr/>
                </p:nvSpPr>
                <p:spPr bwMode="auto">
                  <a:xfrm>
                    <a:off x="695" y="2957"/>
                    <a:ext cx="195" cy="277"/>
                  </a:xfrm>
                  <a:prstGeom prst="roundRect">
                    <a:avLst>
                      <a:gd name="adj" fmla="val 12352"/>
                    </a:avLst>
                  </a:prstGeom>
                  <a:solidFill>
                    <a:srgbClr val="E0E0E0"/>
                  </a:solidFill>
                  <a:ln w="4763">
                    <a:solidFill>
                      <a:srgbClr val="80808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688" name="AutoShape 680"/>
                  <p:cNvSpPr>
                    <a:spLocks noChangeArrowheads="1"/>
                  </p:cNvSpPr>
                  <p:nvPr/>
                </p:nvSpPr>
                <p:spPr bwMode="auto">
                  <a:xfrm>
                    <a:off x="710" y="2957"/>
                    <a:ext cx="195" cy="277"/>
                  </a:xfrm>
                  <a:prstGeom prst="roundRect">
                    <a:avLst>
                      <a:gd name="adj" fmla="val 12352"/>
                    </a:avLst>
                  </a:prstGeom>
                  <a:solidFill>
                    <a:srgbClr val="A0A0A0"/>
                  </a:solidFill>
                  <a:ln w="4763">
                    <a:solidFill>
                      <a:srgbClr val="80808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689" name="AutoShape 681"/>
                  <p:cNvSpPr>
                    <a:spLocks noChangeArrowheads="1"/>
                  </p:cNvSpPr>
                  <p:nvPr/>
                </p:nvSpPr>
                <p:spPr bwMode="auto">
                  <a:xfrm>
                    <a:off x="699" y="2962"/>
                    <a:ext cx="196" cy="264"/>
                  </a:xfrm>
                  <a:prstGeom prst="roundRect">
                    <a:avLst>
                      <a:gd name="adj" fmla="val 11731"/>
                    </a:avLst>
                  </a:prstGeom>
                  <a:solidFill>
                    <a:srgbClr val="202020"/>
                  </a:solidFill>
                  <a:ln w="4763">
                    <a:solidFill>
                      <a:srgbClr val="80808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690" name="Freeform 682"/>
                  <p:cNvSpPr>
                    <a:spLocks/>
                  </p:cNvSpPr>
                  <p:nvPr/>
                </p:nvSpPr>
                <p:spPr bwMode="auto">
                  <a:xfrm>
                    <a:off x="714" y="2958"/>
                    <a:ext cx="19" cy="3"/>
                  </a:xfrm>
                  <a:custGeom>
                    <a:avLst/>
                    <a:gdLst>
                      <a:gd name="T0" fmla="*/ 24 w 132"/>
                      <a:gd name="T1" fmla="*/ 22 h 22"/>
                      <a:gd name="T2" fmla="*/ 66 w 132"/>
                      <a:gd name="T3" fmla="*/ 19 h 22"/>
                      <a:gd name="T4" fmla="*/ 111 w 132"/>
                      <a:gd name="T5" fmla="*/ 9 h 22"/>
                      <a:gd name="T6" fmla="*/ 132 w 132"/>
                      <a:gd name="T7" fmla="*/ 2 h 22"/>
                      <a:gd name="T8" fmla="*/ 87 w 132"/>
                      <a:gd name="T9" fmla="*/ 2 h 22"/>
                      <a:gd name="T10" fmla="*/ 58 w 132"/>
                      <a:gd name="T11" fmla="*/ 2 h 22"/>
                      <a:gd name="T12" fmla="*/ 21 w 132"/>
                      <a:gd name="T13" fmla="*/ 0 h 22"/>
                      <a:gd name="T14" fmla="*/ 0 w 132"/>
                      <a:gd name="T15" fmla="*/ 4 h 22"/>
                      <a:gd name="T16" fmla="*/ 4 w 132"/>
                      <a:gd name="T17" fmla="*/ 15 h 22"/>
                      <a:gd name="T18" fmla="*/ 24 w 132"/>
                      <a:gd name="T19" fmla="*/ 22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32" h="22">
                        <a:moveTo>
                          <a:pt x="24" y="22"/>
                        </a:moveTo>
                        <a:lnTo>
                          <a:pt x="66" y="19"/>
                        </a:lnTo>
                        <a:lnTo>
                          <a:pt x="111" y="9"/>
                        </a:lnTo>
                        <a:lnTo>
                          <a:pt x="132" y="2"/>
                        </a:lnTo>
                        <a:lnTo>
                          <a:pt x="87" y="2"/>
                        </a:lnTo>
                        <a:lnTo>
                          <a:pt x="58" y="2"/>
                        </a:lnTo>
                        <a:lnTo>
                          <a:pt x="21" y="0"/>
                        </a:lnTo>
                        <a:lnTo>
                          <a:pt x="0" y="4"/>
                        </a:lnTo>
                        <a:lnTo>
                          <a:pt x="4" y="15"/>
                        </a:lnTo>
                        <a:lnTo>
                          <a:pt x="24" y="22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171691" name="Freeform 683"/>
                  <p:cNvSpPr>
                    <a:spLocks/>
                  </p:cNvSpPr>
                  <p:nvPr/>
                </p:nvSpPr>
                <p:spPr bwMode="auto">
                  <a:xfrm>
                    <a:off x="714" y="3226"/>
                    <a:ext cx="180" cy="7"/>
                  </a:xfrm>
                  <a:custGeom>
                    <a:avLst/>
                    <a:gdLst>
                      <a:gd name="T0" fmla="*/ 0 w 1265"/>
                      <a:gd name="T1" fmla="*/ 6 h 48"/>
                      <a:gd name="T2" fmla="*/ 21 w 1265"/>
                      <a:gd name="T3" fmla="*/ 11 h 48"/>
                      <a:gd name="T4" fmla="*/ 59 w 1265"/>
                      <a:gd name="T5" fmla="*/ 12 h 48"/>
                      <a:gd name="T6" fmla="*/ 133 w 1265"/>
                      <a:gd name="T7" fmla="*/ 16 h 48"/>
                      <a:gd name="T8" fmla="*/ 1065 w 1265"/>
                      <a:gd name="T9" fmla="*/ 16 h 48"/>
                      <a:gd name="T10" fmla="*/ 1121 w 1265"/>
                      <a:gd name="T11" fmla="*/ 13 h 48"/>
                      <a:gd name="T12" fmla="*/ 1152 w 1265"/>
                      <a:gd name="T13" fmla="*/ 10 h 48"/>
                      <a:gd name="T14" fmla="*/ 1178 w 1265"/>
                      <a:gd name="T15" fmla="*/ 0 h 48"/>
                      <a:gd name="T16" fmla="*/ 1265 w 1265"/>
                      <a:gd name="T17" fmla="*/ 24 h 48"/>
                      <a:gd name="T18" fmla="*/ 1238 w 1265"/>
                      <a:gd name="T19" fmla="*/ 38 h 48"/>
                      <a:gd name="T20" fmla="*/ 1216 w 1265"/>
                      <a:gd name="T21" fmla="*/ 42 h 48"/>
                      <a:gd name="T22" fmla="*/ 1190 w 1265"/>
                      <a:gd name="T23" fmla="*/ 48 h 48"/>
                      <a:gd name="T24" fmla="*/ 1092 w 1265"/>
                      <a:gd name="T25" fmla="*/ 48 h 48"/>
                      <a:gd name="T26" fmla="*/ 200 w 1265"/>
                      <a:gd name="T27" fmla="*/ 48 h 48"/>
                      <a:gd name="T28" fmla="*/ 58 w 1265"/>
                      <a:gd name="T29" fmla="*/ 48 h 48"/>
                      <a:gd name="T30" fmla="*/ 6 w 1265"/>
                      <a:gd name="T31" fmla="*/ 34 h 48"/>
                      <a:gd name="T32" fmla="*/ 0 w 1265"/>
                      <a:gd name="T33" fmla="*/ 6 h 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1265" h="48">
                        <a:moveTo>
                          <a:pt x="0" y="6"/>
                        </a:moveTo>
                        <a:lnTo>
                          <a:pt x="21" y="11"/>
                        </a:lnTo>
                        <a:lnTo>
                          <a:pt x="59" y="12"/>
                        </a:lnTo>
                        <a:lnTo>
                          <a:pt x="133" y="16"/>
                        </a:lnTo>
                        <a:lnTo>
                          <a:pt x="1065" y="16"/>
                        </a:lnTo>
                        <a:lnTo>
                          <a:pt x="1121" y="13"/>
                        </a:lnTo>
                        <a:lnTo>
                          <a:pt x="1152" y="10"/>
                        </a:lnTo>
                        <a:lnTo>
                          <a:pt x="1178" y="0"/>
                        </a:lnTo>
                        <a:lnTo>
                          <a:pt x="1265" y="24"/>
                        </a:lnTo>
                        <a:lnTo>
                          <a:pt x="1238" y="38"/>
                        </a:lnTo>
                        <a:lnTo>
                          <a:pt x="1216" y="42"/>
                        </a:lnTo>
                        <a:lnTo>
                          <a:pt x="1190" y="48"/>
                        </a:lnTo>
                        <a:lnTo>
                          <a:pt x="1092" y="48"/>
                        </a:lnTo>
                        <a:lnTo>
                          <a:pt x="200" y="48"/>
                        </a:lnTo>
                        <a:lnTo>
                          <a:pt x="58" y="48"/>
                        </a:lnTo>
                        <a:lnTo>
                          <a:pt x="6" y="34"/>
                        </a:lnTo>
                        <a:lnTo>
                          <a:pt x="0" y="6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  <p:sp>
              <p:nvSpPr>
                <p:cNvPr id="171692" name="Freeform 684"/>
                <p:cNvSpPr>
                  <a:spLocks/>
                </p:cNvSpPr>
                <p:nvPr/>
              </p:nvSpPr>
              <p:spPr bwMode="auto">
                <a:xfrm>
                  <a:off x="723" y="3308"/>
                  <a:ext cx="34" cy="16"/>
                </a:xfrm>
                <a:custGeom>
                  <a:avLst/>
                  <a:gdLst>
                    <a:gd name="T0" fmla="*/ 0 w 239"/>
                    <a:gd name="T1" fmla="*/ 0 h 113"/>
                    <a:gd name="T2" fmla="*/ 38 w 239"/>
                    <a:gd name="T3" fmla="*/ 113 h 113"/>
                    <a:gd name="T4" fmla="*/ 239 w 239"/>
                    <a:gd name="T5" fmla="*/ 111 h 113"/>
                    <a:gd name="T6" fmla="*/ 166 w 239"/>
                    <a:gd name="T7" fmla="*/ 0 h 113"/>
                    <a:gd name="T8" fmla="*/ 0 w 239"/>
                    <a:gd name="T9" fmla="*/ 0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9" h="113">
                      <a:moveTo>
                        <a:pt x="0" y="0"/>
                      </a:moveTo>
                      <a:lnTo>
                        <a:pt x="38" y="113"/>
                      </a:lnTo>
                      <a:lnTo>
                        <a:pt x="239" y="111"/>
                      </a:lnTo>
                      <a:lnTo>
                        <a:pt x="166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 w="4763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693" name="Freeform 685"/>
                <p:cNvSpPr>
                  <a:spLocks/>
                </p:cNvSpPr>
                <p:nvPr/>
              </p:nvSpPr>
              <p:spPr bwMode="auto">
                <a:xfrm>
                  <a:off x="723" y="3334"/>
                  <a:ext cx="46" cy="8"/>
                </a:xfrm>
                <a:custGeom>
                  <a:avLst/>
                  <a:gdLst>
                    <a:gd name="T0" fmla="*/ 0 w 316"/>
                    <a:gd name="T1" fmla="*/ 0 h 60"/>
                    <a:gd name="T2" fmla="*/ 1 w 316"/>
                    <a:gd name="T3" fmla="*/ 60 h 60"/>
                    <a:gd name="T4" fmla="*/ 316 w 316"/>
                    <a:gd name="T5" fmla="*/ 60 h 60"/>
                    <a:gd name="T6" fmla="*/ 315 w 316"/>
                    <a:gd name="T7" fmla="*/ 0 h 60"/>
                    <a:gd name="T8" fmla="*/ 0 w 316"/>
                    <a:gd name="T9" fmla="*/ 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6" h="60">
                      <a:moveTo>
                        <a:pt x="0" y="0"/>
                      </a:moveTo>
                      <a:lnTo>
                        <a:pt x="1" y="60"/>
                      </a:lnTo>
                      <a:lnTo>
                        <a:pt x="316" y="60"/>
                      </a:lnTo>
                      <a:lnTo>
                        <a:pt x="31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 w="4763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694" name="Freeform 686"/>
                <p:cNvSpPr>
                  <a:spLocks/>
                </p:cNvSpPr>
                <p:nvPr/>
              </p:nvSpPr>
              <p:spPr bwMode="auto">
                <a:xfrm>
                  <a:off x="910" y="2965"/>
                  <a:ext cx="13" cy="17"/>
                </a:xfrm>
                <a:custGeom>
                  <a:avLst/>
                  <a:gdLst>
                    <a:gd name="T0" fmla="*/ 88 w 92"/>
                    <a:gd name="T1" fmla="*/ 0 h 121"/>
                    <a:gd name="T2" fmla="*/ 0 w 92"/>
                    <a:gd name="T3" fmla="*/ 0 h 121"/>
                    <a:gd name="T4" fmla="*/ 3 w 92"/>
                    <a:gd name="T5" fmla="*/ 121 h 121"/>
                    <a:gd name="T6" fmla="*/ 92 w 92"/>
                    <a:gd name="T7" fmla="*/ 121 h 121"/>
                    <a:gd name="T8" fmla="*/ 88 w 92"/>
                    <a:gd name="T9" fmla="*/ 0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2" h="121">
                      <a:moveTo>
                        <a:pt x="88" y="0"/>
                      </a:moveTo>
                      <a:lnTo>
                        <a:pt x="0" y="0"/>
                      </a:lnTo>
                      <a:lnTo>
                        <a:pt x="3" y="121"/>
                      </a:lnTo>
                      <a:lnTo>
                        <a:pt x="92" y="121"/>
                      </a:lnTo>
                      <a:lnTo>
                        <a:pt x="88" y="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4763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171695" name="Oval 687"/>
                <p:cNvSpPr>
                  <a:spLocks noChangeArrowheads="1"/>
                </p:cNvSpPr>
                <p:nvPr/>
              </p:nvSpPr>
              <p:spPr bwMode="auto">
                <a:xfrm>
                  <a:off x="914" y="2971"/>
                  <a:ext cx="6" cy="5"/>
                </a:xfrm>
                <a:prstGeom prst="ellipse">
                  <a:avLst/>
                </a:prstGeom>
                <a:solidFill>
                  <a:srgbClr val="C0C0C0"/>
                </a:solidFill>
                <a:ln w="4763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</p:grpSp>
          <p:sp>
            <p:nvSpPr>
              <p:cNvPr id="171696" name="Rectangle 688"/>
              <p:cNvSpPr>
                <a:spLocks noChangeArrowheads="1"/>
              </p:cNvSpPr>
              <p:nvPr/>
            </p:nvSpPr>
            <p:spPr bwMode="auto">
              <a:xfrm>
                <a:off x="683" y="2956"/>
                <a:ext cx="7" cy="10"/>
              </a:xfrm>
              <a:prstGeom prst="rect">
                <a:avLst/>
              </a:prstGeom>
              <a:solidFill>
                <a:srgbClr val="008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</p:grpSp>
        <p:sp>
          <p:nvSpPr>
            <p:cNvPr id="171697" name="Rectangle 689"/>
            <p:cNvSpPr>
              <a:spLocks noChangeArrowheads="1"/>
            </p:cNvSpPr>
            <p:nvPr/>
          </p:nvSpPr>
          <p:spPr bwMode="auto">
            <a:xfrm>
              <a:off x="715" y="2980"/>
              <a:ext cx="163" cy="229"/>
            </a:xfrm>
            <a:prstGeom prst="rect">
              <a:avLst/>
            </a:prstGeom>
            <a:solidFill>
              <a:srgbClr val="4040FF"/>
            </a:solidFill>
            <a:ln w="4763">
              <a:solidFill>
                <a:srgbClr val="00006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698" name="Rectangle 690"/>
            <p:cNvSpPr>
              <a:spLocks noChangeArrowheads="1"/>
            </p:cNvSpPr>
            <p:nvPr/>
          </p:nvSpPr>
          <p:spPr bwMode="auto">
            <a:xfrm>
              <a:off x="732" y="3000"/>
              <a:ext cx="133" cy="49"/>
            </a:xfrm>
            <a:prstGeom prst="rect">
              <a:avLst/>
            </a:prstGeom>
            <a:solidFill>
              <a:srgbClr val="000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699" name="Rectangle 691"/>
            <p:cNvSpPr>
              <a:spLocks noChangeArrowheads="1"/>
            </p:cNvSpPr>
            <p:nvPr/>
          </p:nvSpPr>
          <p:spPr bwMode="auto">
            <a:xfrm>
              <a:off x="732" y="3056"/>
              <a:ext cx="54" cy="31"/>
            </a:xfrm>
            <a:prstGeom prst="rect">
              <a:avLst/>
            </a:prstGeom>
            <a:solidFill>
              <a:srgbClr val="4040FF"/>
            </a:solidFill>
            <a:ln w="4763">
              <a:solidFill>
                <a:srgbClr val="00006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700" name="Rectangle 692"/>
            <p:cNvSpPr>
              <a:spLocks noChangeArrowheads="1"/>
            </p:cNvSpPr>
            <p:nvPr/>
          </p:nvSpPr>
          <p:spPr bwMode="auto">
            <a:xfrm>
              <a:off x="732" y="3094"/>
              <a:ext cx="54" cy="31"/>
            </a:xfrm>
            <a:prstGeom prst="rect">
              <a:avLst/>
            </a:prstGeom>
            <a:solidFill>
              <a:srgbClr val="4040FF"/>
            </a:solidFill>
            <a:ln w="4763">
              <a:solidFill>
                <a:srgbClr val="00006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701" name="Rectangle 693"/>
            <p:cNvSpPr>
              <a:spLocks noChangeArrowheads="1"/>
            </p:cNvSpPr>
            <p:nvPr/>
          </p:nvSpPr>
          <p:spPr bwMode="auto">
            <a:xfrm>
              <a:off x="732" y="3134"/>
              <a:ext cx="54" cy="31"/>
            </a:xfrm>
            <a:prstGeom prst="rect">
              <a:avLst/>
            </a:prstGeom>
            <a:solidFill>
              <a:srgbClr val="4040FF"/>
            </a:solidFill>
            <a:ln w="4763">
              <a:solidFill>
                <a:srgbClr val="00006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702" name="Rectangle 694"/>
            <p:cNvSpPr>
              <a:spLocks noChangeArrowheads="1"/>
            </p:cNvSpPr>
            <p:nvPr/>
          </p:nvSpPr>
          <p:spPr bwMode="auto">
            <a:xfrm>
              <a:off x="809" y="3056"/>
              <a:ext cx="54" cy="138"/>
            </a:xfrm>
            <a:prstGeom prst="rect">
              <a:avLst/>
            </a:prstGeom>
            <a:solidFill>
              <a:srgbClr val="4040FF"/>
            </a:solidFill>
            <a:ln w="4763">
              <a:solidFill>
                <a:srgbClr val="00006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703" name="Rectangle 695"/>
            <p:cNvSpPr>
              <a:spLocks noChangeArrowheads="1"/>
            </p:cNvSpPr>
            <p:nvPr/>
          </p:nvSpPr>
          <p:spPr bwMode="auto">
            <a:xfrm>
              <a:off x="794" y="3056"/>
              <a:ext cx="9" cy="30"/>
            </a:xfrm>
            <a:prstGeom prst="rect">
              <a:avLst/>
            </a:prstGeom>
            <a:solidFill>
              <a:srgbClr val="4040FF"/>
            </a:solidFill>
            <a:ln w="4763">
              <a:solidFill>
                <a:srgbClr val="00006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704" name="Rectangle 696"/>
            <p:cNvSpPr>
              <a:spLocks noChangeArrowheads="1"/>
            </p:cNvSpPr>
            <p:nvPr/>
          </p:nvSpPr>
          <p:spPr bwMode="auto">
            <a:xfrm>
              <a:off x="793" y="3094"/>
              <a:ext cx="10" cy="29"/>
            </a:xfrm>
            <a:prstGeom prst="rect">
              <a:avLst/>
            </a:prstGeom>
            <a:solidFill>
              <a:srgbClr val="4040FF"/>
            </a:solidFill>
            <a:ln w="4763">
              <a:solidFill>
                <a:srgbClr val="00006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705" name="Rectangle 697"/>
            <p:cNvSpPr>
              <a:spLocks noChangeArrowheads="1"/>
            </p:cNvSpPr>
            <p:nvPr/>
          </p:nvSpPr>
          <p:spPr bwMode="auto">
            <a:xfrm>
              <a:off x="793" y="3134"/>
              <a:ext cx="10" cy="30"/>
            </a:xfrm>
            <a:prstGeom prst="rect">
              <a:avLst/>
            </a:prstGeom>
            <a:solidFill>
              <a:srgbClr val="4040FF"/>
            </a:solidFill>
            <a:ln w="4763">
              <a:solidFill>
                <a:srgbClr val="00006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706" name="Rectangle 698"/>
            <p:cNvSpPr>
              <a:spLocks noChangeArrowheads="1"/>
            </p:cNvSpPr>
            <p:nvPr/>
          </p:nvSpPr>
          <p:spPr bwMode="auto">
            <a:xfrm>
              <a:off x="733" y="3173"/>
              <a:ext cx="12" cy="10"/>
            </a:xfrm>
            <a:prstGeom prst="rect">
              <a:avLst/>
            </a:prstGeom>
            <a:solidFill>
              <a:srgbClr val="000060"/>
            </a:solidFill>
            <a:ln w="4763">
              <a:solidFill>
                <a:srgbClr val="00006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707" name="Rectangle 699"/>
            <p:cNvSpPr>
              <a:spLocks noChangeArrowheads="1"/>
            </p:cNvSpPr>
            <p:nvPr/>
          </p:nvSpPr>
          <p:spPr bwMode="auto">
            <a:xfrm>
              <a:off x="752" y="3173"/>
              <a:ext cx="13" cy="10"/>
            </a:xfrm>
            <a:prstGeom prst="rect">
              <a:avLst/>
            </a:prstGeom>
            <a:solidFill>
              <a:srgbClr val="000060"/>
            </a:solidFill>
            <a:ln w="4763">
              <a:solidFill>
                <a:srgbClr val="00006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71708" name="Rectangle 700"/>
            <p:cNvSpPr>
              <a:spLocks noChangeArrowheads="1"/>
            </p:cNvSpPr>
            <p:nvPr/>
          </p:nvSpPr>
          <p:spPr bwMode="auto">
            <a:xfrm>
              <a:off x="773" y="3173"/>
              <a:ext cx="13" cy="10"/>
            </a:xfrm>
            <a:prstGeom prst="rect">
              <a:avLst/>
            </a:prstGeom>
            <a:solidFill>
              <a:srgbClr val="000060"/>
            </a:solidFill>
            <a:ln w="4763">
              <a:solidFill>
                <a:srgbClr val="00006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</p:grpSp>
      <p:sp>
        <p:nvSpPr>
          <p:cNvPr id="171709" name="Line 701"/>
          <p:cNvSpPr>
            <a:spLocks noChangeShapeType="1"/>
          </p:cNvSpPr>
          <p:nvPr/>
        </p:nvSpPr>
        <p:spPr bwMode="auto">
          <a:xfrm>
            <a:off x="1620838" y="4275138"/>
            <a:ext cx="404812" cy="2762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graphicFrame>
        <p:nvGraphicFramePr>
          <p:cNvPr id="171710" name="Object 702"/>
          <p:cNvGraphicFramePr>
            <a:graphicFrameLocks noChangeAspect="1"/>
          </p:cNvGraphicFramePr>
          <p:nvPr/>
        </p:nvGraphicFramePr>
        <p:xfrm>
          <a:off x="1214438" y="5381625"/>
          <a:ext cx="879475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9110" name="Clip" r:id="rId5" imgW="2566440" imgH="1596240" progId="MS_ClipArt_Gallery.2">
                  <p:embed/>
                </p:oleObj>
              </mc:Choice>
              <mc:Fallback>
                <p:oleObj name="Clip" r:id="rId5" imgW="2566440" imgH="1596240" progId="MS_ClipArt_Gallery.2">
                  <p:embed/>
                  <p:pic>
                    <p:nvPicPr>
                      <p:cNvPr id="0" name="Object 70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4438" y="5381625"/>
                        <a:ext cx="879475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1711" name="Object 703"/>
          <p:cNvGraphicFramePr>
            <a:graphicFrameLocks noChangeAspect="1"/>
          </p:cNvGraphicFramePr>
          <p:nvPr/>
        </p:nvGraphicFramePr>
        <p:xfrm>
          <a:off x="1484313" y="5657850"/>
          <a:ext cx="879475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9111" name="Clip" r:id="rId7" imgW="2566440" imgH="1596240" progId="MS_ClipArt_Gallery.2">
                  <p:embed/>
                </p:oleObj>
              </mc:Choice>
              <mc:Fallback>
                <p:oleObj name="Clip" r:id="rId7" imgW="2566440" imgH="1596240" progId="MS_ClipArt_Gallery.2">
                  <p:embed/>
                  <p:pic>
                    <p:nvPicPr>
                      <p:cNvPr id="0" name="Object 70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84313" y="5657850"/>
                        <a:ext cx="879475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1712" name="Object 704"/>
          <p:cNvGraphicFramePr>
            <a:graphicFrameLocks noChangeAspect="1"/>
          </p:cNvGraphicFramePr>
          <p:nvPr/>
        </p:nvGraphicFramePr>
        <p:xfrm>
          <a:off x="2432050" y="5795963"/>
          <a:ext cx="538163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9112" name="Clip" r:id="rId8" imgW="1027440" imgH="1114560" progId="MS_ClipArt_Gallery.2">
                  <p:embed/>
                </p:oleObj>
              </mc:Choice>
              <mc:Fallback>
                <p:oleObj name="Clip" r:id="rId8" imgW="1027440" imgH="1114560" progId="MS_ClipArt_Gallery.2">
                  <p:embed/>
                  <p:pic>
                    <p:nvPicPr>
                      <p:cNvPr id="0" name="Object 70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2050" y="5795963"/>
                        <a:ext cx="538163" cy="596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1713" name="AutoShape 705"/>
          <p:cNvSpPr>
            <a:spLocks noChangeArrowheads="1"/>
          </p:cNvSpPr>
          <p:nvPr/>
        </p:nvSpPr>
        <p:spPr bwMode="auto">
          <a:xfrm flipH="1">
            <a:off x="2432050" y="5381625"/>
            <a:ext cx="946150" cy="138113"/>
          </a:xfrm>
          <a:prstGeom prst="lightningBolt">
            <a:avLst/>
          </a:prstGeom>
          <a:solidFill>
            <a:srgbClr val="FFFF00">
              <a:alpha val="50000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71714" name="AutoShape 706"/>
          <p:cNvSpPr>
            <a:spLocks noChangeArrowheads="1"/>
          </p:cNvSpPr>
          <p:nvPr/>
        </p:nvSpPr>
        <p:spPr bwMode="auto">
          <a:xfrm flipH="1">
            <a:off x="2905125" y="2270125"/>
            <a:ext cx="473075" cy="2351088"/>
          </a:xfrm>
          <a:prstGeom prst="lightningBolt">
            <a:avLst/>
          </a:prstGeom>
          <a:solidFill>
            <a:srgbClr val="FFFF00">
              <a:alpha val="50000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71715" name="Text Box 707"/>
          <p:cNvSpPr txBox="1">
            <a:spLocks noChangeArrowheads="1"/>
          </p:cNvSpPr>
          <p:nvPr/>
        </p:nvSpPr>
        <p:spPr bwMode="auto">
          <a:xfrm>
            <a:off x="2743200" y="152400"/>
            <a:ext cx="381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TW" sz="2400">
                <a:solidFill>
                  <a:schemeClr val="tx1"/>
                </a:solidFill>
                <a:latin typeface="Times New Roman" panose="02020603050405020304" pitchFamily="18" charset="0"/>
              </a:rPr>
              <a:t>Fig 1- Octopus System</a:t>
            </a: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17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17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17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17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17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17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166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71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122" name="Rectangle 205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PMingLiU" panose="02020500000000000000" pitchFamily="18" charset="-120"/>
              </a:rPr>
              <a:t>Systems</a:t>
            </a:r>
          </a:p>
        </p:txBody>
      </p:sp>
      <p:sp>
        <p:nvSpPr>
          <p:cNvPr id="517123" name="Rectangle 205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>
                <a:ea typeface="PMingLiU" panose="02020500000000000000" pitchFamily="18" charset="-120"/>
              </a:rPr>
              <a:t>Sun SPARC machines</a:t>
            </a:r>
          </a:p>
          <a:p>
            <a:r>
              <a:rPr lang="en-US" altLang="zh-TW">
                <a:ea typeface="PMingLiU" panose="02020500000000000000" pitchFamily="18" charset="-120"/>
              </a:rPr>
              <a:t>Unix operating system</a:t>
            </a:r>
          </a:p>
          <a:p>
            <a:r>
              <a:rPr lang="en-US" altLang="zh-TW">
                <a:ea typeface="PMingLiU" panose="02020500000000000000" pitchFamily="18" charset="-120"/>
              </a:rPr>
              <a:t>TCP/IP network</a:t>
            </a:r>
          </a:p>
          <a:p>
            <a:r>
              <a:rPr lang="en-US" altLang="zh-TW">
                <a:ea typeface="PMingLiU" panose="02020500000000000000" pitchFamily="18" charset="-120"/>
              </a:rPr>
              <a:t>Frame relay links</a:t>
            </a:r>
          </a:p>
          <a:p>
            <a:r>
              <a:rPr lang="en-US" altLang="zh-TW">
                <a:ea typeface="PMingLiU" panose="02020500000000000000" pitchFamily="18" charset="-120"/>
              </a:rPr>
              <a:t>Proven technology</a:t>
            </a:r>
          </a:p>
          <a:p>
            <a:endParaRPr lang="zh-TW" altLang="en-US">
              <a:ea typeface="PMingLiU" panose="02020500000000000000" pitchFamily="18" charset="-120"/>
            </a:endParaRPr>
          </a:p>
        </p:txBody>
      </p:sp>
    </p:spTree>
  </p:cSld>
  <p:clrMapOvr>
    <a:masterClrMapping/>
  </p:clrMapOvr>
  <p:transition spd="med">
    <p:wip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PMingLiU" panose="02020500000000000000" pitchFamily="18" charset="-120"/>
              </a:rPr>
              <a:t>Data Consolidation</a:t>
            </a:r>
          </a:p>
        </p:txBody>
      </p:sp>
      <p:sp>
        <p:nvSpPr>
          <p:cNvPr id="301059" name="Text Box 3"/>
          <p:cNvSpPr txBox="1">
            <a:spLocks noChangeArrowheads="1"/>
          </p:cNvSpPr>
          <p:nvPr/>
        </p:nvSpPr>
        <p:spPr bwMode="auto">
          <a:xfrm>
            <a:off x="1371600" y="1295400"/>
            <a:ext cx="5821363" cy="22098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l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1400" b="1" u="sng">
                <a:solidFill>
                  <a:schemeClr val="tx1"/>
                </a:solidFill>
                <a:latin typeface="Times New Roman" panose="02020603050405020304" pitchFamily="18" charset="0"/>
              </a:rPr>
              <a:t>Creative Star Database</a:t>
            </a:r>
            <a:endParaRPr lang="en-US" altLang="zh-TW" sz="1000" b="1" u="sng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AU" altLang="zh-HK" sz="1000" u="sng">
              <a:solidFill>
                <a:schemeClr val="tx1"/>
              </a:solidFill>
              <a:latin typeface="Courier New" panose="02070309020205020404" pitchFamily="49" charset="0"/>
            </a:endParaRPr>
          </a:p>
          <a:p>
            <a:pPr algn="l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AU" altLang="zh-HK" sz="1000" b="1" u="sng">
                <a:solidFill>
                  <a:schemeClr val="tx1"/>
                </a:solidFill>
                <a:latin typeface="Courier New" panose="02070309020205020404" pitchFamily="49" charset="0"/>
              </a:rPr>
              <a:t>Seq No. Date      Time   Amt      SP    RV      Last AV Device</a:t>
            </a:r>
          </a:p>
          <a:p>
            <a:pPr algn="l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AU" altLang="zh-HK" sz="1000" b="1">
                <a:solidFill>
                  <a:schemeClr val="tx1"/>
                </a:solidFill>
                <a:latin typeface="Courier New" panose="02070309020205020404" pitchFamily="49" charset="0"/>
              </a:rPr>
              <a:t>  100     01/2/99  12:05   -$3.7  MTR  $197.5     091234</a:t>
            </a:r>
          </a:p>
          <a:p>
            <a:pPr algn="l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AU" altLang="zh-HK" sz="1000" b="1">
                <a:solidFill>
                  <a:schemeClr val="tx1"/>
                </a:solidFill>
                <a:latin typeface="Courier New" panose="02070309020205020404" pitchFamily="49" charset="0"/>
              </a:rPr>
              <a:t>  099     31/1/99  13:15 +$100.0  MTR  $201.2     091234</a:t>
            </a:r>
          </a:p>
          <a:p>
            <a:pPr algn="l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AU" altLang="zh-HK" sz="1000" b="1">
                <a:solidFill>
                  <a:schemeClr val="tx1"/>
                </a:solidFill>
                <a:latin typeface="Courier New" panose="02070309020205020404" pitchFamily="49" charset="0"/>
              </a:rPr>
              <a:t>  098     28/1/99  19:05   -$3.7  MTR  $101.2     094567</a:t>
            </a:r>
          </a:p>
          <a:p>
            <a:pPr algn="l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AU" altLang="zh-HK" sz="1000" b="1">
                <a:solidFill>
                  <a:schemeClr val="tx1"/>
                </a:solidFill>
                <a:latin typeface="Courier New" panose="02070309020205020404" pitchFamily="49" charset="0"/>
              </a:rPr>
              <a:t>  097     26/1/99  17:00   -$8.9  KMB  $104.9     094567</a:t>
            </a:r>
          </a:p>
          <a:p>
            <a:pPr algn="l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AU" altLang="zh-HK" sz="1000" b="1">
                <a:solidFill>
                  <a:schemeClr val="tx1"/>
                </a:solidFill>
                <a:latin typeface="Courier New" panose="02070309020205020404" pitchFamily="49" charset="0"/>
              </a:rPr>
              <a:t>  096     25/1/99  18:20   -$9.9  MTR  $113.8     094567</a:t>
            </a:r>
          </a:p>
          <a:p>
            <a:pPr algn="l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AU" altLang="zh-HK" sz="1000" b="1">
                <a:solidFill>
                  <a:schemeClr val="tx1"/>
                </a:solidFill>
                <a:latin typeface="Courier New" panose="02070309020205020404" pitchFamily="49" charset="0"/>
              </a:rPr>
              <a:t>  095     24/1/99  17:20   -$8.9  KMB  $123.7     094567</a:t>
            </a:r>
          </a:p>
          <a:p>
            <a:pPr algn="l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AU" altLang="zh-HK" sz="1000" b="1">
                <a:solidFill>
                  <a:schemeClr val="tx1"/>
                </a:solidFill>
                <a:latin typeface="Courier New" panose="02070309020205020404" pitchFamily="49" charset="0"/>
              </a:rPr>
              <a:t>  094     24/1/99  08:53   -$9.9  MTR  $132.6     094567</a:t>
            </a:r>
          </a:p>
          <a:p>
            <a:pPr algn="l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AU" altLang="zh-HK" sz="1000" b="1">
                <a:solidFill>
                  <a:schemeClr val="tx1"/>
                </a:solidFill>
                <a:latin typeface="Courier New" panose="02070309020205020404" pitchFamily="49" charset="0"/>
              </a:rPr>
              <a:t>  093     23/1/99  17:00   -$7.5  KMB  $142.5     094567</a:t>
            </a:r>
          </a:p>
          <a:p>
            <a:pPr algn="l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AU" altLang="zh-HK" sz="1000" b="1">
                <a:solidFill>
                  <a:schemeClr val="tx1"/>
                </a:solidFill>
                <a:latin typeface="Courier New" panose="02070309020205020404" pitchFamily="49" charset="0"/>
              </a:rPr>
              <a:t>  092     23/1/99  08:20   -$9.9  MTR  $150.0     094567</a:t>
            </a:r>
          </a:p>
          <a:p>
            <a:pPr algn="l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AU" altLang="zh-HK" sz="1000" b="1">
                <a:solidFill>
                  <a:schemeClr val="tx1"/>
                </a:solidFill>
                <a:latin typeface="Courier New" panose="02070309020205020404" pitchFamily="49" charset="0"/>
              </a:rPr>
              <a:t>  091     22/1/99  18:52   -$9.9  MTR  $159.9     094567</a:t>
            </a:r>
            <a:endParaRPr lang="en-AU" altLang="zh-HK" sz="1000" b="1" u="sng">
              <a:solidFill>
                <a:schemeClr val="tx1"/>
              </a:solidFill>
              <a:latin typeface="Courier New" panose="02070309020205020404" pitchFamily="49" charset="0"/>
            </a:endParaRPr>
          </a:p>
        </p:txBody>
      </p:sp>
      <p:sp>
        <p:nvSpPr>
          <p:cNvPr id="301060" name="Text Box 4"/>
          <p:cNvSpPr txBox="1">
            <a:spLocks noChangeArrowheads="1"/>
          </p:cNvSpPr>
          <p:nvPr/>
        </p:nvSpPr>
        <p:spPr bwMode="auto">
          <a:xfrm>
            <a:off x="533400" y="3657600"/>
            <a:ext cx="4876800" cy="18288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l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1400" b="1" u="sng">
                <a:solidFill>
                  <a:schemeClr val="tx1"/>
                </a:solidFill>
                <a:latin typeface="Times New Roman" panose="02020603050405020304" pitchFamily="18" charset="0"/>
              </a:rPr>
              <a:t>MTR Database</a:t>
            </a:r>
          </a:p>
          <a:p>
            <a:pPr algn="l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AU" altLang="zh-HK" sz="1000" u="sng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AU" altLang="zh-HK" sz="1000" b="1" u="sng">
                <a:solidFill>
                  <a:schemeClr val="tx1"/>
                </a:solidFill>
                <a:latin typeface="Courier New" panose="02070309020205020404" pitchFamily="49" charset="0"/>
              </a:rPr>
              <a:t>Seq No. Date      Time   Amt     RV  Details          AV Dev</a:t>
            </a:r>
          </a:p>
          <a:p>
            <a:pPr algn="l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AU" altLang="zh-HK" sz="1000" b="1">
                <a:solidFill>
                  <a:schemeClr val="tx1"/>
                </a:solidFill>
                <a:latin typeface="Courier New" panose="02070309020205020404" pitchFamily="49" charset="0"/>
              </a:rPr>
              <a:t>  100   01/2/99  12:05   -$3.7  197.5 Wanchai-&gt;Central 091234 </a:t>
            </a:r>
          </a:p>
          <a:p>
            <a:pPr algn="l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AU" altLang="zh-HK" sz="1000" b="1">
                <a:solidFill>
                  <a:schemeClr val="tx1"/>
                </a:solidFill>
                <a:latin typeface="Courier New" panose="02070309020205020404" pitchFamily="49" charset="0"/>
              </a:rPr>
              <a:t>  099   31/1/99  13:15 +$100.0  201.2 Kowloon Bay      091234</a:t>
            </a:r>
          </a:p>
          <a:p>
            <a:pPr algn="l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AU" altLang="zh-HK" sz="1000" b="1">
                <a:solidFill>
                  <a:schemeClr val="tx1"/>
                </a:solidFill>
                <a:latin typeface="Courier New" panose="02070309020205020404" pitchFamily="49" charset="0"/>
              </a:rPr>
              <a:t>  098   28/1/99  19:05   -$3.7  101.2 Central-&gt;Wanchai 094567</a:t>
            </a:r>
          </a:p>
          <a:p>
            <a:pPr algn="l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AU" altLang="zh-HK" sz="1000" b="1">
                <a:solidFill>
                  <a:schemeClr val="tx1"/>
                </a:solidFill>
                <a:latin typeface="Courier New" panose="02070309020205020404" pitchFamily="49" charset="0"/>
              </a:rPr>
              <a:t>  096   25/1/99  18:20   -$9.9  113.8 Wanchai-&gt;Mongkok 094567</a:t>
            </a:r>
          </a:p>
          <a:p>
            <a:pPr algn="l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AU" altLang="zh-HK" sz="1000" b="1">
                <a:solidFill>
                  <a:schemeClr val="tx1"/>
                </a:solidFill>
                <a:latin typeface="Courier New" panose="02070309020205020404" pitchFamily="49" charset="0"/>
              </a:rPr>
              <a:t>  094   24/1/99  08:53   -$9.9  132.6 Mongkok-&gt;Wanchai 094567</a:t>
            </a:r>
          </a:p>
          <a:p>
            <a:pPr algn="l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AU" altLang="zh-HK" sz="1000" b="1">
                <a:solidFill>
                  <a:schemeClr val="tx1"/>
                </a:solidFill>
                <a:latin typeface="Courier New" panose="02070309020205020404" pitchFamily="49" charset="0"/>
              </a:rPr>
              <a:t>  092   23/1/99  08:20   -$9.9  150.0 Mongkok-&gt;Central 094567</a:t>
            </a:r>
          </a:p>
          <a:p>
            <a:pPr algn="l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AU" altLang="zh-HK" sz="1000" b="1">
                <a:solidFill>
                  <a:schemeClr val="tx1"/>
                </a:solidFill>
                <a:latin typeface="Courier New" panose="02070309020205020404" pitchFamily="49" charset="0"/>
              </a:rPr>
              <a:t>  091   22/1/99  18:52   -$9.9  159.9 Central-&gt;Mongkok 094567</a:t>
            </a:r>
            <a:endParaRPr lang="en-AU" altLang="zh-HK" sz="1000">
              <a:solidFill>
                <a:schemeClr val="tx1"/>
              </a:solidFill>
              <a:latin typeface="Courier New" panose="02070309020205020404" pitchFamily="49" charset="0"/>
            </a:endParaRPr>
          </a:p>
        </p:txBody>
      </p:sp>
      <p:sp>
        <p:nvSpPr>
          <p:cNvPr id="301061" name="Text Box 5"/>
          <p:cNvSpPr txBox="1">
            <a:spLocks noChangeArrowheads="1"/>
          </p:cNvSpPr>
          <p:nvPr/>
        </p:nvSpPr>
        <p:spPr bwMode="auto">
          <a:xfrm>
            <a:off x="4572000" y="5334000"/>
            <a:ext cx="4191000" cy="1143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l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1400" b="1" u="sng">
                <a:solidFill>
                  <a:schemeClr val="tx1"/>
                </a:solidFill>
                <a:latin typeface="Times New Roman" panose="02020603050405020304" pitchFamily="18" charset="0"/>
              </a:rPr>
              <a:t>KMB Database</a:t>
            </a:r>
            <a:endParaRPr lang="en-US" altLang="zh-TW" sz="1000" b="1" u="sng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AU" altLang="zh-HK" sz="1000" u="sng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AU" altLang="zh-HK" sz="1000" b="1" u="sng">
                <a:solidFill>
                  <a:schemeClr val="tx1"/>
                </a:solidFill>
                <a:latin typeface="Courier New" panose="02070309020205020404" pitchFamily="49" charset="0"/>
              </a:rPr>
              <a:t>Seq No. Date  Time   Amt   RV    Details   AV Device</a:t>
            </a:r>
          </a:p>
          <a:p>
            <a:pPr algn="l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AU" altLang="zh-HK" sz="1000" b="1">
                <a:solidFill>
                  <a:schemeClr val="tx1"/>
                </a:solidFill>
                <a:latin typeface="Courier New" panose="02070309020205020404" pitchFamily="49" charset="0"/>
              </a:rPr>
              <a:t> 097  26/1/99 17:00  -$8.9 104.9 Route 115  094567</a:t>
            </a:r>
          </a:p>
          <a:p>
            <a:pPr algn="l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AU" altLang="zh-HK" sz="1000" b="1">
                <a:solidFill>
                  <a:schemeClr val="tx1"/>
                </a:solidFill>
                <a:latin typeface="Courier New" panose="02070309020205020404" pitchFamily="49" charset="0"/>
              </a:rPr>
              <a:t> 095  24/1/99 17:20  -$8.9 123.7 Route 105  094567</a:t>
            </a:r>
          </a:p>
          <a:p>
            <a:pPr algn="l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AU" altLang="zh-HK" sz="1000" b="1">
                <a:solidFill>
                  <a:schemeClr val="tx1"/>
                </a:solidFill>
                <a:latin typeface="Courier New" panose="02070309020205020404" pitchFamily="49" charset="0"/>
              </a:rPr>
              <a:t> 093  23/1/99 17:00  -$7.5 142.5 Route 104  094567</a:t>
            </a:r>
            <a:endParaRPr lang="en-AU" altLang="zh-HK" sz="1000">
              <a:solidFill>
                <a:schemeClr val="tx1"/>
              </a:solidFill>
              <a:latin typeface="Courier New" panose="02070309020205020404" pitchFamily="49" charset="0"/>
            </a:endParaRPr>
          </a:p>
        </p:txBody>
      </p:sp>
      <p:sp>
        <p:nvSpPr>
          <p:cNvPr id="301062" name="AutoShape 6"/>
          <p:cNvSpPr>
            <a:spLocks noChangeArrowheads="1"/>
          </p:cNvSpPr>
          <p:nvPr/>
        </p:nvSpPr>
        <p:spPr bwMode="auto">
          <a:xfrm>
            <a:off x="685800" y="2590800"/>
            <a:ext cx="533400" cy="1066800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301063" name="AutoShape 7"/>
          <p:cNvSpPr>
            <a:spLocks noChangeArrowheads="1"/>
          </p:cNvSpPr>
          <p:nvPr/>
        </p:nvSpPr>
        <p:spPr bwMode="auto">
          <a:xfrm flipH="1">
            <a:off x="7620000" y="2590800"/>
            <a:ext cx="533400" cy="2514600"/>
          </a:xfrm>
          <a:custGeom>
            <a:avLst/>
            <a:gdLst>
              <a:gd name="G0" fmla="+- 15120 0 0"/>
              <a:gd name="G1" fmla="+- 3343 0 0"/>
              <a:gd name="G2" fmla="+- 12158 0 3343"/>
              <a:gd name="G3" fmla="+- G2 0 3343"/>
              <a:gd name="G4" fmla="*/ G3 32768 32059"/>
              <a:gd name="G5" fmla="*/ G4 1 2"/>
              <a:gd name="G6" fmla="+- 21600 0 15120"/>
              <a:gd name="G7" fmla="*/ G6 3343 6079"/>
              <a:gd name="G8" fmla="+- G7 15120 0"/>
              <a:gd name="T0" fmla="*/ 15120 w 21600"/>
              <a:gd name="T1" fmla="*/ 0 h 21600"/>
              <a:gd name="T2" fmla="*/ 15120 w 21600"/>
              <a:gd name="T3" fmla="*/ 12158 h 21600"/>
              <a:gd name="T4" fmla="*/ 279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0" y="0"/>
                </a:lnTo>
                <a:lnTo>
                  <a:pt x="15120" y="3343"/>
                </a:lnTo>
                <a:lnTo>
                  <a:pt x="12427" y="3343"/>
                </a:lnTo>
                <a:cubicBezTo>
                  <a:pt x="5564" y="3343"/>
                  <a:pt x="0" y="7290"/>
                  <a:pt x="0" y="12158"/>
                </a:cubicBezTo>
                <a:lnTo>
                  <a:pt x="0" y="21600"/>
                </a:lnTo>
                <a:lnTo>
                  <a:pt x="5593" y="21600"/>
                </a:lnTo>
                <a:lnTo>
                  <a:pt x="5593" y="12158"/>
                </a:lnTo>
                <a:cubicBezTo>
                  <a:pt x="5593" y="10312"/>
                  <a:pt x="8653" y="8815"/>
                  <a:pt x="12427" y="8815"/>
                </a:cubicBezTo>
                <a:lnTo>
                  <a:pt x="15120" y="8815"/>
                </a:lnTo>
                <a:lnTo>
                  <a:pt x="15120" y="12158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</p:spTree>
  </p:cSld>
  <p:clrMapOvr>
    <a:masterClrMapping/>
  </p:clrMapOvr>
  <p:transition spd="med">
    <p:wip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09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PMingLiU" panose="02020500000000000000" pitchFamily="18" charset="-120"/>
              </a:rPr>
              <a:t>Acquirer Interface</a:t>
            </a:r>
          </a:p>
        </p:txBody>
      </p:sp>
      <p:grpSp>
        <p:nvGrpSpPr>
          <p:cNvPr id="516099" name="Group 1027"/>
          <p:cNvGrpSpPr>
            <a:grpSpLocks/>
          </p:cNvGrpSpPr>
          <p:nvPr/>
        </p:nvGrpSpPr>
        <p:grpSpPr bwMode="auto">
          <a:xfrm>
            <a:off x="7543800" y="2209800"/>
            <a:ext cx="890588" cy="1217613"/>
            <a:chOff x="3866" y="224"/>
            <a:chExt cx="561" cy="767"/>
          </a:xfrm>
        </p:grpSpPr>
        <p:grpSp>
          <p:nvGrpSpPr>
            <p:cNvPr id="516100" name="Group 1028"/>
            <p:cNvGrpSpPr>
              <a:grpSpLocks/>
            </p:cNvGrpSpPr>
            <p:nvPr/>
          </p:nvGrpSpPr>
          <p:grpSpPr bwMode="auto">
            <a:xfrm>
              <a:off x="3866" y="812"/>
              <a:ext cx="561" cy="179"/>
              <a:chOff x="3866" y="812"/>
              <a:chExt cx="561" cy="179"/>
            </a:xfrm>
          </p:grpSpPr>
          <p:sp>
            <p:nvSpPr>
              <p:cNvPr id="516101" name="Freeform 1029"/>
              <p:cNvSpPr>
                <a:spLocks/>
              </p:cNvSpPr>
              <p:nvPr/>
            </p:nvSpPr>
            <p:spPr bwMode="auto">
              <a:xfrm>
                <a:off x="3866" y="813"/>
                <a:ext cx="480" cy="178"/>
              </a:xfrm>
              <a:custGeom>
                <a:avLst/>
                <a:gdLst>
                  <a:gd name="T0" fmla="*/ 150 w 1438"/>
                  <a:gd name="T1" fmla="*/ 283 h 535"/>
                  <a:gd name="T2" fmla="*/ 129 w 1438"/>
                  <a:gd name="T3" fmla="*/ 306 h 535"/>
                  <a:gd name="T4" fmla="*/ 60 w 1438"/>
                  <a:gd name="T5" fmla="*/ 349 h 535"/>
                  <a:gd name="T6" fmla="*/ 18 w 1438"/>
                  <a:gd name="T7" fmla="*/ 372 h 535"/>
                  <a:gd name="T8" fmla="*/ 0 w 1438"/>
                  <a:gd name="T9" fmla="*/ 389 h 535"/>
                  <a:gd name="T10" fmla="*/ 0 w 1438"/>
                  <a:gd name="T11" fmla="*/ 404 h 535"/>
                  <a:gd name="T12" fmla="*/ 18 w 1438"/>
                  <a:gd name="T13" fmla="*/ 421 h 535"/>
                  <a:gd name="T14" fmla="*/ 41 w 1438"/>
                  <a:gd name="T15" fmla="*/ 435 h 535"/>
                  <a:gd name="T16" fmla="*/ 86 w 1438"/>
                  <a:gd name="T17" fmla="*/ 443 h 535"/>
                  <a:gd name="T18" fmla="*/ 136 w 1438"/>
                  <a:gd name="T19" fmla="*/ 450 h 535"/>
                  <a:gd name="T20" fmla="*/ 907 w 1438"/>
                  <a:gd name="T21" fmla="*/ 527 h 535"/>
                  <a:gd name="T22" fmla="*/ 984 w 1438"/>
                  <a:gd name="T23" fmla="*/ 534 h 535"/>
                  <a:gd name="T24" fmla="*/ 1051 w 1438"/>
                  <a:gd name="T25" fmla="*/ 535 h 535"/>
                  <a:gd name="T26" fmla="*/ 1094 w 1438"/>
                  <a:gd name="T27" fmla="*/ 531 h 535"/>
                  <a:gd name="T28" fmla="*/ 1126 w 1438"/>
                  <a:gd name="T29" fmla="*/ 524 h 535"/>
                  <a:gd name="T30" fmla="*/ 1150 w 1438"/>
                  <a:gd name="T31" fmla="*/ 512 h 535"/>
                  <a:gd name="T32" fmla="*/ 1177 w 1438"/>
                  <a:gd name="T33" fmla="*/ 499 h 535"/>
                  <a:gd name="T34" fmla="*/ 1196 w 1438"/>
                  <a:gd name="T35" fmla="*/ 484 h 535"/>
                  <a:gd name="T36" fmla="*/ 1438 w 1438"/>
                  <a:gd name="T37" fmla="*/ 0 h 535"/>
                  <a:gd name="T38" fmla="*/ 150 w 1438"/>
                  <a:gd name="T39" fmla="*/ 283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438" h="535">
                    <a:moveTo>
                      <a:pt x="150" y="283"/>
                    </a:moveTo>
                    <a:lnTo>
                      <a:pt x="129" y="306"/>
                    </a:lnTo>
                    <a:lnTo>
                      <a:pt x="60" y="349"/>
                    </a:lnTo>
                    <a:lnTo>
                      <a:pt x="18" y="372"/>
                    </a:lnTo>
                    <a:lnTo>
                      <a:pt x="0" y="389"/>
                    </a:lnTo>
                    <a:lnTo>
                      <a:pt x="0" y="404"/>
                    </a:lnTo>
                    <a:lnTo>
                      <a:pt x="18" y="421"/>
                    </a:lnTo>
                    <a:lnTo>
                      <a:pt x="41" y="435"/>
                    </a:lnTo>
                    <a:lnTo>
                      <a:pt x="86" y="443"/>
                    </a:lnTo>
                    <a:lnTo>
                      <a:pt x="136" y="450"/>
                    </a:lnTo>
                    <a:lnTo>
                      <a:pt x="907" y="527"/>
                    </a:lnTo>
                    <a:lnTo>
                      <a:pt x="984" y="534"/>
                    </a:lnTo>
                    <a:lnTo>
                      <a:pt x="1051" y="535"/>
                    </a:lnTo>
                    <a:lnTo>
                      <a:pt x="1094" y="531"/>
                    </a:lnTo>
                    <a:lnTo>
                      <a:pt x="1126" y="524"/>
                    </a:lnTo>
                    <a:lnTo>
                      <a:pt x="1150" y="512"/>
                    </a:lnTo>
                    <a:lnTo>
                      <a:pt x="1177" y="499"/>
                    </a:lnTo>
                    <a:lnTo>
                      <a:pt x="1196" y="484"/>
                    </a:lnTo>
                    <a:lnTo>
                      <a:pt x="1438" y="0"/>
                    </a:lnTo>
                    <a:lnTo>
                      <a:pt x="150" y="283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516102" name="Freeform 1030"/>
              <p:cNvSpPr>
                <a:spLocks/>
              </p:cNvSpPr>
              <p:nvPr/>
            </p:nvSpPr>
            <p:spPr bwMode="auto">
              <a:xfrm>
                <a:off x="4201" y="812"/>
                <a:ext cx="226" cy="168"/>
              </a:xfrm>
              <a:custGeom>
                <a:avLst/>
                <a:gdLst>
                  <a:gd name="T0" fmla="*/ 0 w 678"/>
                  <a:gd name="T1" fmla="*/ 331 h 504"/>
                  <a:gd name="T2" fmla="*/ 4 w 678"/>
                  <a:gd name="T3" fmla="*/ 368 h 504"/>
                  <a:gd name="T4" fmla="*/ 8 w 678"/>
                  <a:gd name="T5" fmla="*/ 386 h 504"/>
                  <a:gd name="T6" fmla="*/ 18 w 678"/>
                  <a:gd name="T7" fmla="*/ 410 h 504"/>
                  <a:gd name="T8" fmla="*/ 26 w 678"/>
                  <a:gd name="T9" fmla="*/ 433 h 504"/>
                  <a:gd name="T10" fmla="*/ 44 w 678"/>
                  <a:gd name="T11" fmla="*/ 458 h 504"/>
                  <a:gd name="T12" fmla="*/ 67 w 678"/>
                  <a:gd name="T13" fmla="*/ 474 h 504"/>
                  <a:gd name="T14" fmla="*/ 89 w 678"/>
                  <a:gd name="T15" fmla="*/ 489 h 504"/>
                  <a:gd name="T16" fmla="*/ 114 w 678"/>
                  <a:gd name="T17" fmla="*/ 499 h 504"/>
                  <a:gd name="T18" fmla="*/ 141 w 678"/>
                  <a:gd name="T19" fmla="*/ 504 h 504"/>
                  <a:gd name="T20" fmla="*/ 173 w 678"/>
                  <a:gd name="T21" fmla="*/ 504 h 504"/>
                  <a:gd name="T22" fmla="*/ 201 w 678"/>
                  <a:gd name="T23" fmla="*/ 484 h 504"/>
                  <a:gd name="T24" fmla="*/ 677 w 678"/>
                  <a:gd name="T25" fmla="*/ 72 h 504"/>
                  <a:gd name="T26" fmla="*/ 678 w 678"/>
                  <a:gd name="T27" fmla="*/ 62 h 504"/>
                  <a:gd name="T28" fmla="*/ 675 w 678"/>
                  <a:gd name="T29" fmla="*/ 55 h 504"/>
                  <a:gd name="T30" fmla="*/ 673 w 678"/>
                  <a:gd name="T31" fmla="*/ 53 h 504"/>
                  <a:gd name="T32" fmla="*/ 666 w 678"/>
                  <a:gd name="T33" fmla="*/ 47 h 504"/>
                  <a:gd name="T34" fmla="*/ 656 w 678"/>
                  <a:gd name="T35" fmla="*/ 44 h 504"/>
                  <a:gd name="T36" fmla="*/ 645 w 678"/>
                  <a:gd name="T37" fmla="*/ 40 h 504"/>
                  <a:gd name="T38" fmla="*/ 460 w 678"/>
                  <a:gd name="T39" fmla="*/ 0 h 504"/>
                  <a:gd name="T40" fmla="*/ 0 w 678"/>
                  <a:gd name="T41" fmla="*/ 331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78" h="504">
                    <a:moveTo>
                      <a:pt x="0" y="331"/>
                    </a:moveTo>
                    <a:lnTo>
                      <a:pt x="4" y="368"/>
                    </a:lnTo>
                    <a:lnTo>
                      <a:pt x="8" y="386"/>
                    </a:lnTo>
                    <a:lnTo>
                      <a:pt x="18" y="410"/>
                    </a:lnTo>
                    <a:lnTo>
                      <a:pt x="26" y="433"/>
                    </a:lnTo>
                    <a:lnTo>
                      <a:pt x="44" y="458"/>
                    </a:lnTo>
                    <a:lnTo>
                      <a:pt x="67" y="474"/>
                    </a:lnTo>
                    <a:lnTo>
                      <a:pt x="89" y="489"/>
                    </a:lnTo>
                    <a:lnTo>
                      <a:pt x="114" y="499"/>
                    </a:lnTo>
                    <a:lnTo>
                      <a:pt x="141" y="504"/>
                    </a:lnTo>
                    <a:lnTo>
                      <a:pt x="173" y="504"/>
                    </a:lnTo>
                    <a:lnTo>
                      <a:pt x="201" y="484"/>
                    </a:lnTo>
                    <a:lnTo>
                      <a:pt x="677" y="72"/>
                    </a:lnTo>
                    <a:lnTo>
                      <a:pt x="678" y="62"/>
                    </a:lnTo>
                    <a:lnTo>
                      <a:pt x="675" y="55"/>
                    </a:lnTo>
                    <a:lnTo>
                      <a:pt x="673" y="53"/>
                    </a:lnTo>
                    <a:lnTo>
                      <a:pt x="666" y="47"/>
                    </a:lnTo>
                    <a:lnTo>
                      <a:pt x="656" y="44"/>
                    </a:lnTo>
                    <a:lnTo>
                      <a:pt x="645" y="40"/>
                    </a:lnTo>
                    <a:lnTo>
                      <a:pt x="460" y="0"/>
                    </a:lnTo>
                    <a:lnTo>
                      <a:pt x="0" y="331"/>
                    </a:lnTo>
                    <a:close/>
                  </a:path>
                </a:pathLst>
              </a:cu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</p:grpSp>
        <p:sp>
          <p:nvSpPr>
            <p:cNvPr id="516103" name="Freeform 1031"/>
            <p:cNvSpPr>
              <a:spLocks/>
            </p:cNvSpPr>
            <p:nvPr/>
          </p:nvSpPr>
          <p:spPr bwMode="auto">
            <a:xfrm>
              <a:off x="3919" y="815"/>
              <a:ext cx="434" cy="113"/>
            </a:xfrm>
            <a:custGeom>
              <a:avLst/>
              <a:gdLst>
                <a:gd name="T0" fmla="*/ 1302 w 1302"/>
                <a:gd name="T1" fmla="*/ 0 h 339"/>
                <a:gd name="T2" fmla="*/ 865 w 1302"/>
                <a:gd name="T3" fmla="*/ 311 h 339"/>
                <a:gd name="T4" fmla="*/ 851 w 1302"/>
                <a:gd name="T5" fmla="*/ 324 h 339"/>
                <a:gd name="T6" fmla="*/ 832 w 1302"/>
                <a:gd name="T7" fmla="*/ 334 h 339"/>
                <a:gd name="T8" fmla="*/ 801 w 1302"/>
                <a:gd name="T9" fmla="*/ 339 h 339"/>
                <a:gd name="T10" fmla="*/ 753 w 1302"/>
                <a:gd name="T11" fmla="*/ 336 h 339"/>
                <a:gd name="T12" fmla="*/ 0 w 1302"/>
                <a:gd name="T13" fmla="*/ 270 h 339"/>
                <a:gd name="T14" fmla="*/ 8 w 1302"/>
                <a:gd name="T15" fmla="*/ 218 h 339"/>
                <a:gd name="T16" fmla="*/ 1302 w 1302"/>
                <a:gd name="T17" fmla="*/ 0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02" h="339">
                  <a:moveTo>
                    <a:pt x="1302" y="0"/>
                  </a:moveTo>
                  <a:lnTo>
                    <a:pt x="865" y="311"/>
                  </a:lnTo>
                  <a:lnTo>
                    <a:pt x="851" y="324"/>
                  </a:lnTo>
                  <a:lnTo>
                    <a:pt x="832" y="334"/>
                  </a:lnTo>
                  <a:lnTo>
                    <a:pt x="801" y="339"/>
                  </a:lnTo>
                  <a:lnTo>
                    <a:pt x="753" y="336"/>
                  </a:lnTo>
                  <a:lnTo>
                    <a:pt x="0" y="270"/>
                  </a:lnTo>
                  <a:lnTo>
                    <a:pt x="8" y="218"/>
                  </a:lnTo>
                  <a:lnTo>
                    <a:pt x="1302" y="0"/>
                  </a:lnTo>
                  <a:close/>
                </a:path>
              </a:pathLst>
            </a:custGeom>
            <a:solidFill>
              <a:srgbClr val="606060"/>
            </a:solidFill>
            <a:ln w="6350">
              <a:solidFill>
                <a:srgbClr val="60606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grpSp>
          <p:nvGrpSpPr>
            <p:cNvPr id="516104" name="Group 1032"/>
            <p:cNvGrpSpPr>
              <a:grpSpLocks/>
            </p:cNvGrpSpPr>
            <p:nvPr/>
          </p:nvGrpSpPr>
          <p:grpSpPr bwMode="auto">
            <a:xfrm>
              <a:off x="3914" y="224"/>
              <a:ext cx="437" cy="700"/>
              <a:chOff x="3914" y="224"/>
              <a:chExt cx="437" cy="700"/>
            </a:xfrm>
          </p:grpSpPr>
          <p:sp>
            <p:nvSpPr>
              <p:cNvPr id="516105" name="Freeform 1033"/>
              <p:cNvSpPr>
                <a:spLocks/>
              </p:cNvSpPr>
              <p:nvPr/>
            </p:nvSpPr>
            <p:spPr bwMode="auto">
              <a:xfrm>
                <a:off x="3916" y="229"/>
                <a:ext cx="435" cy="695"/>
              </a:xfrm>
              <a:custGeom>
                <a:avLst/>
                <a:gdLst>
                  <a:gd name="T0" fmla="*/ 1305 w 1305"/>
                  <a:gd name="T1" fmla="*/ 2 h 2085"/>
                  <a:gd name="T2" fmla="*/ 1305 w 1305"/>
                  <a:gd name="T3" fmla="*/ 1747 h 2085"/>
                  <a:gd name="T4" fmla="*/ 867 w 1305"/>
                  <a:gd name="T5" fmla="*/ 2059 h 2085"/>
                  <a:gd name="T6" fmla="*/ 855 w 1305"/>
                  <a:gd name="T7" fmla="*/ 2069 h 2085"/>
                  <a:gd name="T8" fmla="*/ 835 w 1305"/>
                  <a:gd name="T9" fmla="*/ 2078 h 2085"/>
                  <a:gd name="T10" fmla="*/ 809 w 1305"/>
                  <a:gd name="T11" fmla="*/ 2085 h 2085"/>
                  <a:gd name="T12" fmla="*/ 763 w 1305"/>
                  <a:gd name="T13" fmla="*/ 2081 h 2085"/>
                  <a:gd name="T14" fmla="*/ 45 w 1305"/>
                  <a:gd name="T15" fmla="*/ 2021 h 2085"/>
                  <a:gd name="T16" fmla="*/ 20 w 1305"/>
                  <a:gd name="T17" fmla="*/ 2016 h 2085"/>
                  <a:gd name="T18" fmla="*/ 6 w 1305"/>
                  <a:gd name="T19" fmla="*/ 2006 h 2085"/>
                  <a:gd name="T20" fmla="*/ 1 w 1305"/>
                  <a:gd name="T21" fmla="*/ 1993 h 2085"/>
                  <a:gd name="T22" fmla="*/ 0 w 1305"/>
                  <a:gd name="T23" fmla="*/ 1966 h 2085"/>
                  <a:gd name="T24" fmla="*/ 2 w 1305"/>
                  <a:gd name="T25" fmla="*/ 75 h 2085"/>
                  <a:gd name="T26" fmla="*/ 788 w 1305"/>
                  <a:gd name="T27" fmla="*/ 0 h 2085"/>
                  <a:gd name="T28" fmla="*/ 1305 w 1305"/>
                  <a:gd name="T29" fmla="*/ 2 h 2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305" h="2085">
                    <a:moveTo>
                      <a:pt x="1305" y="2"/>
                    </a:moveTo>
                    <a:lnTo>
                      <a:pt x="1305" y="1747"/>
                    </a:lnTo>
                    <a:lnTo>
                      <a:pt x="867" y="2059"/>
                    </a:lnTo>
                    <a:lnTo>
                      <a:pt x="855" y="2069"/>
                    </a:lnTo>
                    <a:lnTo>
                      <a:pt x="835" y="2078"/>
                    </a:lnTo>
                    <a:lnTo>
                      <a:pt x="809" y="2085"/>
                    </a:lnTo>
                    <a:lnTo>
                      <a:pt x="763" y="2081"/>
                    </a:lnTo>
                    <a:lnTo>
                      <a:pt x="45" y="2021"/>
                    </a:lnTo>
                    <a:lnTo>
                      <a:pt x="20" y="2016"/>
                    </a:lnTo>
                    <a:lnTo>
                      <a:pt x="6" y="2006"/>
                    </a:lnTo>
                    <a:lnTo>
                      <a:pt x="1" y="1993"/>
                    </a:lnTo>
                    <a:lnTo>
                      <a:pt x="0" y="1966"/>
                    </a:lnTo>
                    <a:lnTo>
                      <a:pt x="2" y="75"/>
                    </a:lnTo>
                    <a:lnTo>
                      <a:pt x="788" y="0"/>
                    </a:lnTo>
                    <a:lnTo>
                      <a:pt x="1305" y="2"/>
                    </a:lnTo>
                    <a:close/>
                  </a:path>
                </a:pathLst>
              </a:custGeom>
              <a:solidFill>
                <a:srgbClr val="E0E0E0"/>
              </a:solidFill>
              <a:ln w="6350">
                <a:solidFill>
                  <a:srgbClr val="E0E0E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516106" name="Freeform 1034"/>
              <p:cNvSpPr>
                <a:spLocks/>
              </p:cNvSpPr>
              <p:nvPr/>
            </p:nvSpPr>
            <p:spPr bwMode="auto">
              <a:xfrm>
                <a:off x="3914" y="224"/>
                <a:ext cx="432" cy="44"/>
              </a:xfrm>
              <a:custGeom>
                <a:avLst/>
                <a:gdLst>
                  <a:gd name="T0" fmla="*/ 8 w 1295"/>
                  <a:gd name="T1" fmla="*/ 84 h 130"/>
                  <a:gd name="T2" fmla="*/ 743 w 1295"/>
                  <a:gd name="T3" fmla="*/ 0 h 130"/>
                  <a:gd name="T4" fmla="*/ 1295 w 1295"/>
                  <a:gd name="T5" fmla="*/ 15 h 130"/>
                  <a:gd name="T6" fmla="*/ 789 w 1295"/>
                  <a:gd name="T7" fmla="*/ 130 h 130"/>
                  <a:gd name="T8" fmla="*/ 0 w 1295"/>
                  <a:gd name="T9" fmla="*/ 101 h 130"/>
                  <a:gd name="T10" fmla="*/ 0 w 1295"/>
                  <a:gd name="T11" fmla="*/ 95 h 130"/>
                  <a:gd name="T12" fmla="*/ 1 w 1295"/>
                  <a:gd name="T13" fmla="*/ 87 h 130"/>
                  <a:gd name="T14" fmla="*/ 8 w 1295"/>
                  <a:gd name="T15" fmla="*/ 84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95" h="130">
                    <a:moveTo>
                      <a:pt x="8" y="84"/>
                    </a:moveTo>
                    <a:lnTo>
                      <a:pt x="743" y="0"/>
                    </a:lnTo>
                    <a:lnTo>
                      <a:pt x="1295" y="15"/>
                    </a:lnTo>
                    <a:lnTo>
                      <a:pt x="789" y="130"/>
                    </a:lnTo>
                    <a:lnTo>
                      <a:pt x="0" y="101"/>
                    </a:lnTo>
                    <a:lnTo>
                      <a:pt x="0" y="95"/>
                    </a:lnTo>
                    <a:lnTo>
                      <a:pt x="1" y="87"/>
                    </a:lnTo>
                    <a:lnTo>
                      <a:pt x="8" y="84"/>
                    </a:lnTo>
                    <a:close/>
                  </a:path>
                </a:pathLst>
              </a:cu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</p:grpSp>
        <p:grpSp>
          <p:nvGrpSpPr>
            <p:cNvPr id="516107" name="Group 1035"/>
            <p:cNvGrpSpPr>
              <a:grpSpLocks/>
            </p:cNvGrpSpPr>
            <p:nvPr/>
          </p:nvGrpSpPr>
          <p:grpSpPr bwMode="auto">
            <a:xfrm>
              <a:off x="3909" y="251"/>
              <a:ext cx="300" cy="651"/>
              <a:chOff x="3909" y="251"/>
              <a:chExt cx="300" cy="651"/>
            </a:xfrm>
          </p:grpSpPr>
          <p:sp>
            <p:nvSpPr>
              <p:cNvPr id="516108" name="Freeform 1036"/>
              <p:cNvSpPr>
                <a:spLocks/>
              </p:cNvSpPr>
              <p:nvPr/>
            </p:nvSpPr>
            <p:spPr bwMode="auto">
              <a:xfrm>
                <a:off x="3909" y="251"/>
                <a:ext cx="279" cy="648"/>
              </a:xfrm>
              <a:custGeom>
                <a:avLst/>
                <a:gdLst>
                  <a:gd name="T0" fmla="*/ 19 w 837"/>
                  <a:gd name="T1" fmla="*/ 1877 h 1942"/>
                  <a:gd name="T2" fmla="*/ 30 w 837"/>
                  <a:gd name="T3" fmla="*/ 1900 h 1942"/>
                  <a:gd name="T4" fmla="*/ 50 w 837"/>
                  <a:gd name="T5" fmla="*/ 1903 h 1942"/>
                  <a:gd name="T6" fmla="*/ 73 w 837"/>
                  <a:gd name="T7" fmla="*/ 1903 h 1942"/>
                  <a:gd name="T8" fmla="*/ 97 w 837"/>
                  <a:gd name="T9" fmla="*/ 1903 h 1942"/>
                  <a:gd name="T10" fmla="*/ 837 w 837"/>
                  <a:gd name="T11" fmla="*/ 1942 h 1942"/>
                  <a:gd name="T12" fmla="*/ 837 w 837"/>
                  <a:gd name="T13" fmla="*/ 75 h 1942"/>
                  <a:gd name="T14" fmla="*/ 830 w 837"/>
                  <a:gd name="T15" fmla="*/ 53 h 1942"/>
                  <a:gd name="T16" fmla="*/ 815 w 837"/>
                  <a:gd name="T17" fmla="*/ 42 h 1942"/>
                  <a:gd name="T18" fmla="*/ 794 w 837"/>
                  <a:gd name="T19" fmla="*/ 35 h 1942"/>
                  <a:gd name="T20" fmla="*/ 771 w 837"/>
                  <a:gd name="T21" fmla="*/ 35 h 1942"/>
                  <a:gd name="T22" fmla="*/ 747 w 837"/>
                  <a:gd name="T23" fmla="*/ 35 h 1942"/>
                  <a:gd name="T24" fmla="*/ 173 w 837"/>
                  <a:gd name="T25" fmla="*/ 4 h 1942"/>
                  <a:gd name="T26" fmla="*/ 97 w 837"/>
                  <a:gd name="T27" fmla="*/ 0 h 1942"/>
                  <a:gd name="T28" fmla="*/ 70 w 837"/>
                  <a:gd name="T29" fmla="*/ 0 h 1942"/>
                  <a:gd name="T30" fmla="*/ 48 w 837"/>
                  <a:gd name="T31" fmla="*/ 2 h 1942"/>
                  <a:gd name="T32" fmla="*/ 25 w 837"/>
                  <a:gd name="T33" fmla="*/ 10 h 1942"/>
                  <a:gd name="T34" fmla="*/ 16 w 837"/>
                  <a:gd name="T35" fmla="*/ 17 h 1942"/>
                  <a:gd name="T36" fmla="*/ 5 w 837"/>
                  <a:gd name="T37" fmla="*/ 40 h 1942"/>
                  <a:gd name="T38" fmla="*/ 1 w 837"/>
                  <a:gd name="T39" fmla="*/ 75 h 1942"/>
                  <a:gd name="T40" fmla="*/ 0 w 837"/>
                  <a:gd name="T41" fmla="*/ 1067 h 1942"/>
                  <a:gd name="T42" fmla="*/ 0 w 837"/>
                  <a:gd name="T43" fmla="*/ 1079 h 1942"/>
                  <a:gd name="T44" fmla="*/ 14 w 837"/>
                  <a:gd name="T45" fmla="*/ 1081 h 1942"/>
                  <a:gd name="T46" fmla="*/ 19 w 837"/>
                  <a:gd name="T47" fmla="*/ 1080 h 1942"/>
                  <a:gd name="T48" fmla="*/ 19 w 837"/>
                  <a:gd name="T49" fmla="*/ 1877 h 19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837" h="1942">
                    <a:moveTo>
                      <a:pt x="19" y="1877"/>
                    </a:moveTo>
                    <a:lnTo>
                      <a:pt x="30" y="1900"/>
                    </a:lnTo>
                    <a:lnTo>
                      <a:pt x="50" y="1903"/>
                    </a:lnTo>
                    <a:lnTo>
                      <a:pt x="73" y="1903"/>
                    </a:lnTo>
                    <a:lnTo>
                      <a:pt x="97" y="1903"/>
                    </a:lnTo>
                    <a:lnTo>
                      <a:pt x="837" y="1942"/>
                    </a:lnTo>
                    <a:lnTo>
                      <a:pt x="837" y="75"/>
                    </a:lnTo>
                    <a:lnTo>
                      <a:pt x="830" y="53"/>
                    </a:lnTo>
                    <a:lnTo>
                      <a:pt x="815" y="42"/>
                    </a:lnTo>
                    <a:lnTo>
                      <a:pt x="794" y="35"/>
                    </a:lnTo>
                    <a:lnTo>
                      <a:pt x="771" y="35"/>
                    </a:lnTo>
                    <a:lnTo>
                      <a:pt x="747" y="35"/>
                    </a:lnTo>
                    <a:lnTo>
                      <a:pt x="173" y="4"/>
                    </a:lnTo>
                    <a:lnTo>
                      <a:pt x="97" y="0"/>
                    </a:lnTo>
                    <a:lnTo>
                      <a:pt x="70" y="0"/>
                    </a:lnTo>
                    <a:lnTo>
                      <a:pt x="48" y="2"/>
                    </a:lnTo>
                    <a:lnTo>
                      <a:pt x="25" y="10"/>
                    </a:lnTo>
                    <a:lnTo>
                      <a:pt x="16" y="17"/>
                    </a:lnTo>
                    <a:lnTo>
                      <a:pt x="5" y="40"/>
                    </a:lnTo>
                    <a:lnTo>
                      <a:pt x="1" y="75"/>
                    </a:lnTo>
                    <a:lnTo>
                      <a:pt x="0" y="1067"/>
                    </a:lnTo>
                    <a:lnTo>
                      <a:pt x="0" y="1079"/>
                    </a:lnTo>
                    <a:lnTo>
                      <a:pt x="14" y="1081"/>
                    </a:lnTo>
                    <a:lnTo>
                      <a:pt x="19" y="1080"/>
                    </a:lnTo>
                    <a:lnTo>
                      <a:pt x="19" y="1877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516109" name="Line 1037"/>
              <p:cNvSpPr>
                <a:spLocks noChangeShapeType="1"/>
              </p:cNvSpPr>
              <p:nvPr/>
            </p:nvSpPr>
            <p:spPr bwMode="auto">
              <a:xfrm flipH="1">
                <a:off x="4208" y="262"/>
                <a:ext cx="1" cy="632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516110" name="Freeform 1038"/>
              <p:cNvSpPr>
                <a:spLocks/>
              </p:cNvSpPr>
              <p:nvPr/>
            </p:nvSpPr>
            <p:spPr bwMode="auto">
              <a:xfrm>
                <a:off x="4183" y="260"/>
                <a:ext cx="23" cy="641"/>
              </a:xfrm>
              <a:custGeom>
                <a:avLst/>
                <a:gdLst>
                  <a:gd name="T0" fmla="*/ 3 w 69"/>
                  <a:gd name="T1" fmla="*/ 1923 h 1923"/>
                  <a:gd name="T2" fmla="*/ 69 w 69"/>
                  <a:gd name="T3" fmla="*/ 1894 h 1923"/>
                  <a:gd name="T4" fmla="*/ 69 w 69"/>
                  <a:gd name="T5" fmla="*/ 0 h 1923"/>
                  <a:gd name="T6" fmla="*/ 0 w 69"/>
                  <a:gd name="T7" fmla="*/ 20 h 1923"/>
                  <a:gd name="T8" fmla="*/ 3 w 69"/>
                  <a:gd name="T9" fmla="*/ 1923 h 19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1923">
                    <a:moveTo>
                      <a:pt x="3" y="1923"/>
                    </a:moveTo>
                    <a:lnTo>
                      <a:pt x="69" y="1894"/>
                    </a:lnTo>
                    <a:lnTo>
                      <a:pt x="69" y="0"/>
                    </a:lnTo>
                    <a:lnTo>
                      <a:pt x="0" y="20"/>
                    </a:lnTo>
                    <a:lnTo>
                      <a:pt x="3" y="1923"/>
                    </a:lnTo>
                    <a:close/>
                  </a:path>
                </a:pathLst>
              </a:custGeom>
              <a:solidFill>
                <a:srgbClr val="A0A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516111" name="Line 1039"/>
              <p:cNvSpPr>
                <a:spLocks noChangeShapeType="1"/>
              </p:cNvSpPr>
              <p:nvPr/>
            </p:nvSpPr>
            <p:spPr bwMode="auto">
              <a:xfrm>
                <a:off x="3911" y="563"/>
                <a:ext cx="275" cy="15"/>
              </a:xfrm>
              <a:prstGeom prst="line">
                <a:avLst/>
              </a:prstGeom>
              <a:noFill/>
              <a:ln w="6350">
                <a:solidFill>
                  <a:srgbClr val="60606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516112" name="Line 1040"/>
              <p:cNvSpPr>
                <a:spLocks noChangeShapeType="1"/>
              </p:cNvSpPr>
              <p:nvPr/>
            </p:nvSpPr>
            <p:spPr bwMode="auto">
              <a:xfrm>
                <a:off x="3910" y="602"/>
                <a:ext cx="276" cy="17"/>
              </a:xfrm>
              <a:prstGeom prst="line">
                <a:avLst/>
              </a:prstGeom>
              <a:noFill/>
              <a:ln w="6350">
                <a:solidFill>
                  <a:srgbClr val="60606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grpSp>
            <p:nvGrpSpPr>
              <p:cNvPr id="516113" name="Group 1041"/>
              <p:cNvGrpSpPr>
                <a:grpSpLocks/>
              </p:cNvGrpSpPr>
              <p:nvPr/>
            </p:nvGrpSpPr>
            <p:grpSpPr bwMode="auto">
              <a:xfrm>
                <a:off x="3929" y="615"/>
                <a:ext cx="257" cy="287"/>
                <a:chOff x="3929" y="615"/>
                <a:chExt cx="257" cy="287"/>
              </a:xfrm>
            </p:grpSpPr>
            <p:sp>
              <p:nvSpPr>
                <p:cNvPr id="516114" name="Line 1042"/>
                <p:cNvSpPr>
                  <a:spLocks noChangeShapeType="1"/>
                </p:cNvSpPr>
                <p:nvPr/>
              </p:nvSpPr>
              <p:spPr bwMode="auto">
                <a:xfrm>
                  <a:off x="3929" y="881"/>
                  <a:ext cx="257" cy="21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115" name="Line 1043"/>
                <p:cNvSpPr>
                  <a:spLocks noChangeShapeType="1"/>
                </p:cNvSpPr>
                <p:nvPr/>
              </p:nvSpPr>
              <p:spPr bwMode="auto">
                <a:xfrm flipV="1">
                  <a:off x="4157" y="631"/>
                  <a:ext cx="1" cy="271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116" name="Line 1044"/>
                <p:cNvSpPr>
                  <a:spLocks noChangeShapeType="1"/>
                </p:cNvSpPr>
                <p:nvPr/>
              </p:nvSpPr>
              <p:spPr bwMode="auto">
                <a:xfrm>
                  <a:off x="3936" y="615"/>
                  <a:ext cx="1" cy="27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117" name="Line 1045"/>
                <p:cNvSpPr>
                  <a:spLocks noChangeShapeType="1"/>
                </p:cNvSpPr>
                <p:nvPr/>
              </p:nvSpPr>
              <p:spPr bwMode="auto">
                <a:xfrm>
                  <a:off x="3944" y="615"/>
                  <a:ext cx="1" cy="27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118" name="Line 1046"/>
                <p:cNvSpPr>
                  <a:spLocks noChangeShapeType="1"/>
                </p:cNvSpPr>
                <p:nvPr/>
              </p:nvSpPr>
              <p:spPr bwMode="auto">
                <a:xfrm>
                  <a:off x="3954" y="616"/>
                  <a:ext cx="1" cy="27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119" name="Line 1047"/>
                <p:cNvSpPr>
                  <a:spLocks noChangeShapeType="1"/>
                </p:cNvSpPr>
                <p:nvPr/>
              </p:nvSpPr>
              <p:spPr bwMode="auto">
                <a:xfrm>
                  <a:off x="3962" y="616"/>
                  <a:ext cx="1" cy="27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120" name="Line 1048"/>
                <p:cNvSpPr>
                  <a:spLocks noChangeShapeType="1"/>
                </p:cNvSpPr>
                <p:nvPr/>
              </p:nvSpPr>
              <p:spPr bwMode="auto">
                <a:xfrm>
                  <a:off x="3971" y="617"/>
                  <a:ext cx="1" cy="27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121" name="Line 1049"/>
                <p:cNvSpPr>
                  <a:spLocks noChangeShapeType="1"/>
                </p:cNvSpPr>
                <p:nvPr/>
              </p:nvSpPr>
              <p:spPr bwMode="auto">
                <a:xfrm>
                  <a:off x="4007" y="619"/>
                  <a:ext cx="1" cy="269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122" name="Line 1050"/>
                <p:cNvSpPr>
                  <a:spLocks noChangeShapeType="1"/>
                </p:cNvSpPr>
                <p:nvPr/>
              </p:nvSpPr>
              <p:spPr bwMode="auto">
                <a:xfrm>
                  <a:off x="3980" y="617"/>
                  <a:ext cx="1" cy="27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123" name="Line 1051"/>
                <p:cNvSpPr>
                  <a:spLocks noChangeShapeType="1"/>
                </p:cNvSpPr>
                <p:nvPr/>
              </p:nvSpPr>
              <p:spPr bwMode="auto">
                <a:xfrm>
                  <a:off x="3989" y="618"/>
                  <a:ext cx="1" cy="27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124" name="Line 1052"/>
                <p:cNvSpPr>
                  <a:spLocks noChangeShapeType="1"/>
                </p:cNvSpPr>
                <p:nvPr/>
              </p:nvSpPr>
              <p:spPr bwMode="auto">
                <a:xfrm>
                  <a:off x="3998" y="619"/>
                  <a:ext cx="1" cy="269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125" name="Line 1053"/>
                <p:cNvSpPr>
                  <a:spLocks noChangeShapeType="1"/>
                </p:cNvSpPr>
                <p:nvPr/>
              </p:nvSpPr>
              <p:spPr bwMode="auto">
                <a:xfrm>
                  <a:off x="4016" y="621"/>
                  <a:ext cx="1" cy="269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126" name="Line 1054"/>
                <p:cNvSpPr>
                  <a:spLocks noChangeShapeType="1"/>
                </p:cNvSpPr>
                <p:nvPr/>
              </p:nvSpPr>
              <p:spPr bwMode="auto">
                <a:xfrm>
                  <a:off x="4025" y="621"/>
                  <a:ext cx="1" cy="27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127" name="Line 1055"/>
                <p:cNvSpPr>
                  <a:spLocks noChangeShapeType="1"/>
                </p:cNvSpPr>
                <p:nvPr/>
              </p:nvSpPr>
              <p:spPr bwMode="auto">
                <a:xfrm>
                  <a:off x="4033" y="622"/>
                  <a:ext cx="1" cy="27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128" name="Line 1056"/>
                <p:cNvSpPr>
                  <a:spLocks noChangeShapeType="1"/>
                </p:cNvSpPr>
                <p:nvPr/>
              </p:nvSpPr>
              <p:spPr bwMode="auto">
                <a:xfrm>
                  <a:off x="4044" y="623"/>
                  <a:ext cx="1" cy="27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129" name="Line 1057"/>
                <p:cNvSpPr>
                  <a:spLocks noChangeShapeType="1"/>
                </p:cNvSpPr>
                <p:nvPr/>
              </p:nvSpPr>
              <p:spPr bwMode="auto">
                <a:xfrm>
                  <a:off x="4053" y="623"/>
                  <a:ext cx="1" cy="269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130" name="Line 1058"/>
                <p:cNvSpPr>
                  <a:spLocks noChangeShapeType="1"/>
                </p:cNvSpPr>
                <p:nvPr/>
              </p:nvSpPr>
              <p:spPr bwMode="auto">
                <a:xfrm>
                  <a:off x="4063" y="624"/>
                  <a:ext cx="1" cy="27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131" name="Line 1059"/>
                <p:cNvSpPr>
                  <a:spLocks noChangeShapeType="1"/>
                </p:cNvSpPr>
                <p:nvPr/>
              </p:nvSpPr>
              <p:spPr bwMode="auto">
                <a:xfrm>
                  <a:off x="4072" y="624"/>
                  <a:ext cx="1" cy="27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132" name="Line 1060"/>
                <p:cNvSpPr>
                  <a:spLocks noChangeShapeType="1"/>
                </p:cNvSpPr>
                <p:nvPr/>
              </p:nvSpPr>
              <p:spPr bwMode="auto">
                <a:xfrm>
                  <a:off x="4081" y="626"/>
                  <a:ext cx="1" cy="27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133" name="Line 1061"/>
                <p:cNvSpPr>
                  <a:spLocks noChangeShapeType="1"/>
                </p:cNvSpPr>
                <p:nvPr/>
              </p:nvSpPr>
              <p:spPr bwMode="auto">
                <a:xfrm flipV="1">
                  <a:off x="4090" y="624"/>
                  <a:ext cx="1" cy="272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134" name="Line 1062"/>
                <p:cNvSpPr>
                  <a:spLocks noChangeShapeType="1"/>
                </p:cNvSpPr>
                <p:nvPr/>
              </p:nvSpPr>
              <p:spPr bwMode="auto">
                <a:xfrm>
                  <a:off x="4100" y="627"/>
                  <a:ext cx="1" cy="27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135" name="Line 1063"/>
                <p:cNvSpPr>
                  <a:spLocks noChangeShapeType="1"/>
                </p:cNvSpPr>
                <p:nvPr/>
              </p:nvSpPr>
              <p:spPr bwMode="auto">
                <a:xfrm>
                  <a:off x="4109" y="628"/>
                  <a:ext cx="1" cy="269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136" name="Line 1064"/>
                <p:cNvSpPr>
                  <a:spLocks noChangeShapeType="1"/>
                </p:cNvSpPr>
                <p:nvPr/>
              </p:nvSpPr>
              <p:spPr bwMode="auto">
                <a:xfrm>
                  <a:off x="4118" y="629"/>
                  <a:ext cx="1" cy="27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137" name="Line 1065"/>
                <p:cNvSpPr>
                  <a:spLocks noChangeShapeType="1"/>
                </p:cNvSpPr>
                <p:nvPr/>
              </p:nvSpPr>
              <p:spPr bwMode="auto">
                <a:xfrm>
                  <a:off x="4127" y="629"/>
                  <a:ext cx="1" cy="269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138" name="Line 1066"/>
                <p:cNvSpPr>
                  <a:spLocks noChangeShapeType="1"/>
                </p:cNvSpPr>
                <p:nvPr/>
              </p:nvSpPr>
              <p:spPr bwMode="auto">
                <a:xfrm flipV="1">
                  <a:off x="4136" y="628"/>
                  <a:ext cx="1" cy="272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139" name="Line 1067"/>
                <p:cNvSpPr>
                  <a:spLocks noChangeShapeType="1"/>
                </p:cNvSpPr>
                <p:nvPr/>
              </p:nvSpPr>
              <p:spPr bwMode="auto">
                <a:xfrm>
                  <a:off x="4146" y="631"/>
                  <a:ext cx="1" cy="27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</p:grpSp>
          <p:sp>
            <p:nvSpPr>
              <p:cNvPr id="516140" name="Line 1068"/>
              <p:cNvSpPr>
                <a:spLocks noChangeShapeType="1"/>
              </p:cNvSpPr>
              <p:nvPr/>
            </p:nvSpPr>
            <p:spPr bwMode="auto">
              <a:xfrm>
                <a:off x="3910" y="314"/>
                <a:ext cx="276" cy="13"/>
              </a:xfrm>
              <a:prstGeom prst="line">
                <a:avLst/>
              </a:prstGeom>
              <a:noFill/>
              <a:ln w="6350">
                <a:solidFill>
                  <a:srgbClr val="60606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516141" name="Line 1069"/>
              <p:cNvSpPr>
                <a:spLocks noChangeShapeType="1"/>
              </p:cNvSpPr>
              <p:nvPr/>
            </p:nvSpPr>
            <p:spPr bwMode="auto">
              <a:xfrm>
                <a:off x="3910" y="612"/>
                <a:ext cx="275" cy="17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grpSp>
            <p:nvGrpSpPr>
              <p:cNvPr id="516142" name="Group 1070"/>
              <p:cNvGrpSpPr>
                <a:grpSpLocks/>
              </p:cNvGrpSpPr>
              <p:nvPr/>
            </p:nvGrpSpPr>
            <p:grpSpPr bwMode="auto">
              <a:xfrm>
                <a:off x="3937" y="275"/>
                <a:ext cx="225" cy="38"/>
                <a:chOff x="3937" y="275"/>
                <a:chExt cx="225" cy="38"/>
              </a:xfrm>
            </p:grpSpPr>
            <p:sp>
              <p:nvSpPr>
                <p:cNvPr id="516143" name="Oval 1071"/>
                <p:cNvSpPr>
                  <a:spLocks noChangeArrowheads="1"/>
                </p:cNvSpPr>
                <p:nvPr/>
              </p:nvSpPr>
              <p:spPr bwMode="auto">
                <a:xfrm>
                  <a:off x="3937" y="275"/>
                  <a:ext cx="25" cy="22"/>
                </a:xfrm>
                <a:prstGeom prst="ellipse">
                  <a:avLst/>
                </a:prstGeom>
                <a:solidFill>
                  <a:srgbClr val="0000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144" name="Oval 1072"/>
                <p:cNvSpPr>
                  <a:spLocks noChangeArrowheads="1"/>
                </p:cNvSpPr>
                <p:nvPr/>
              </p:nvSpPr>
              <p:spPr bwMode="auto">
                <a:xfrm>
                  <a:off x="3989" y="277"/>
                  <a:ext cx="25" cy="22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145" name="Oval 1073"/>
                <p:cNvSpPr>
                  <a:spLocks noChangeArrowheads="1"/>
                </p:cNvSpPr>
                <p:nvPr/>
              </p:nvSpPr>
              <p:spPr bwMode="auto">
                <a:xfrm>
                  <a:off x="4041" y="280"/>
                  <a:ext cx="26" cy="22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146" name="Freeform 1074"/>
                <p:cNvSpPr>
                  <a:spLocks/>
                </p:cNvSpPr>
                <p:nvPr/>
              </p:nvSpPr>
              <p:spPr bwMode="auto">
                <a:xfrm>
                  <a:off x="4136" y="281"/>
                  <a:ext cx="26" cy="32"/>
                </a:xfrm>
                <a:custGeom>
                  <a:avLst/>
                  <a:gdLst>
                    <a:gd name="T0" fmla="*/ 0 w 77"/>
                    <a:gd name="T1" fmla="*/ 0 h 96"/>
                    <a:gd name="T2" fmla="*/ 77 w 77"/>
                    <a:gd name="T3" fmla="*/ 3 h 96"/>
                    <a:gd name="T4" fmla="*/ 77 w 77"/>
                    <a:gd name="T5" fmla="*/ 96 h 96"/>
                    <a:gd name="T6" fmla="*/ 0 w 77"/>
                    <a:gd name="T7" fmla="*/ 89 h 96"/>
                    <a:gd name="T8" fmla="*/ 0 w 77"/>
                    <a:gd name="T9" fmla="*/ 0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7" h="96">
                      <a:moveTo>
                        <a:pt x="0" y="0"/>
                      </a:moveTo>
                      <a:lnTo>
                        <a:pt x="77" y="3"/>
                      </a:lnTo>
                      <a:lnTo>
                        <a:pt x="77" y="96"/>
                      </a:lnTo>
                      <a:lnTo>
                        <a:pt x="0" y="8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6350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</p:grpSp>
          <p:grpSp>
            <p:nvGrpSpPr>
              <p:cNvPr id="516147" name="Group 1075"/>
              <p:cNvGrpSpPr>
                <a:grpSpLocks/>
              </p:cNvGrpSpPr>
              <p:nvPr/>
            </p:nvGrpSpPr>
            <p:grpSpPr bwMode="auto">
              <a:xfrm>
                <a:off x="3909" y="355"/>
                <a:ext cx="280" cy="181"/>
                <a:chOff x="3909" y="355"/>
                <a:chExt cx="280" cy="181"/>
              </a:xfrm>
            </p:grpSpPr>
            <p:sp>
              <p:nvSpPr>
                <p:cNvPr id="516148" name="Line 1076"/>
                <p:cNvSpPr>
                  <a:spLocks noChangeShapeType="1"/>
                </p:cNvSpPr>
                <p:nvPr/>
              </p:nvSpPr>
              <p:spPr bwMode="auto">
                <a:xfrm>
                  <a:off x="3911" y="355"/>
                  <a:ext cx="278" cy="14"/>
                </a:xfrm>
                <a:prstGeom prst="line">
                  <a:avLst/>
                </a:prstGeom>
                <a:noFill/>
                <a:ln w="6350">
                  <a:solidFill>
                    <a:srgbClr val="60606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149" name="Line 1077"/>
                <p:cNvSpPr>
                  <a:spLocks noChangeShapeType="1"/>
                </p:cNvSpPr>
                <p:nvPr/>
              </p:nvSpPr>
              <p:spPr bwMode="auto">
                <a:xfrm>
                  <a:off x="3910" y="397"/>
                  <a:ext cx="276" cy="14"/>
                </a:xfrm>
                <a:prstGeom prst="line">
                  <a:avLst/>
                </a:prstGeom>
                <a:noFill/>
                <a:ln w="6350">
                  <a:solidFill>
                    <a:srgbClr val="60606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150" name="Line 1078"/>
                <p:cNvSpPr>
                  <a:spLocks noChangeShapeType="1"/>
                </p:cNvSpPr>
                <p:nvPr/>
              </p:nvSpPr>
              <p:spPr bwMode="auto">
                <a:xfrm>
                  <a:off x="3910" y="478"/>
                  <a:ext cx="275" cy="15"/>
                </a:xfrm>
                <a:prstGeom prst="line">
                  <a:avLst/>
                </a:prstGeom>
                <a:noFill/>
                <a:ln w="6350">
                  <a:solidFill>
                    <a:srgbClr val="60606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151" name="Line 1079"/>
                <p:cNvSpPr>
                  <a:spLocks noChangeShapeType="1"/>
                </p:cNvSpPr>
                <p:nvPr/>
              </p:nvSpPr>
              <p:spPr bwMode="auto">
                <a:xfrm>
                  <a:off x="3909" y="519"/>
                  <a:ext cx="279" cy="17"/>
                </a:xfrm>
                <a:prstGeom prst="line">
                  <a:avLst/>
                </a:prstGeom>
                <a:noFill/>
                <a:ln w="6350">
                  <a:solidFill>
                    <a:srgbClr val="60606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152" name="Line 1080"/>
                <p:cNvSpPr>
                  <a:spLocks noChangeShapeType="1"/>
                </p:cNvSpPr>
                <p:nvPr/>
              </p:nvSpPr>
              <p:spPr bwMode="auto">
                <a:xfrm>
                  <a:off x="3910" y="436"/>
                  <a:ext cx="277" cy="16"/>
                </a:xfrm>
                <a:prstGeom prst="line">
                  <a:avLst/>
                </a:prstGeom>
                <a:noFill/>
                <a:ln w="6350">
                  <a:solidFill>
                    <a:srgbClr val="60606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153" name="Freeform 1081"/>
                <p:cNvSpPr>
                  <a:spLocks/>
                </p:cNvSpPr>
                <p:nvPr/>
              </p:nvSpPr>
              <p:spPr bwMode="auto">
                <a:xfrm>
                  <a:off x="3932" y="357"/>
                  <a:ext cx="227" cy="55"/>
                </a:xfrm>
                <a:custGeom>
                  <a:avLst/>
                  <a:gdLst>
                    <a:gd name="T0" fmla="*/ 0 w 681"/>
                    <a:gd name="T1" fmla="*/ 0 h 164"/>
                    <a:gd name="T2" fmla="*/ 0 w 681"/>
                    <a:gd name="T3" fmla="*/ 126 h 164"/>
                    <a:gd name="T4" fmla="*/ 681 w 681"/>
                    <a:gd name="T5" fmla="*/ 164 h 164"/>
                    <a:gd name="T6" fmla="*/ 681 w 681"/>
                    <a:gd name="T7" fmla="*/ 38 h 164"/>
                    <a:gd name="T8" fmla="*/ 0 w 681"/>
                    <a:gd name="T9" fmla="*/ 0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81" h="164">
                      <a:moveTo>
                        <a:pt x="0" y="0"/>
                      </a:moveTo>
                      <a:lnTo>
                        <a:pt x="0" y="126"/>
                      </a:lnTo>
                      <a:lnTo>
                        <a:pt x="681" y="164"/>
                      </a:lnTo>
                      <a:lnTo>
                        <a:pt x="681" y="3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 w="6350">
                  <a:solidFill>
                    <a:srgbClr val="40404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154" name="Freeform 1082"/>
                <p:cNvSpPr>
                  <a:spLocks/>
                </p:cNvSpPr>
                <p:nvPr/>
              </p:nvSpPr>
              <p:spPr bwMode="auto">
                <a:xfrm>
                  <a:off x="3932" y="398"/>
                  <a:ext cx="227" cy="55"/>
                </a:xfrm>
                <a:custGeom>
                  <a:avLst/>
                  <a:gdLst>
                    <a:gd name="T0" fmla="*/ 0 w 681"/>
                    <a:gd name="T1" fmla="*/ 0 h 164"/>
                    <a:gd name="T2" fmla="*/ 0 w 681"/>
                    <a:gd name="T3" fmla="*/ 126 h 164"/>
                    <a:gd name="T4" fmla="*/ 681 w 681"/>
                    <a:gd name="T5" fmla="*/ 164 h 164"/>
                    <a:gd name="T6" fmla="*/ 681 w 681"/>
                    <a:gd name="T7" fmla="*/ 38 h 164"/>
                    <a:gd name="T8" fmla="*/ 0 w 681"/>
                    <a:gd name="T9" fmla="*/ 0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81" h="164">
                      <a:moveTo>
                        <a:pt x="0" y="0"/>
                      </a:moveTo>
                      <a:lnTo>
                        <a:pt x="0" y="126"/>
                      </a:lnTo>
                      <a:lnTo>
                        <a:pt x="681" y="164"/>
                      </a:lnTo>
                      <a:lnTo>
                        <a:pt x="681" y="3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 w="6350">
                  <a:solidFill>
                    <a:srgbClr val="40404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155" name="Freeform 1083"/>
                <p:cNvSpPr>
                  <a:spLocks/>
                </p:cNvSpPr>
                <p:nvPr/>
              </p:nvSpPr>
              <p:spPr bwMode="auto">
                <a:xfrm>
                  <a:off x="3932" y="438"/>
                  <a:ext cx="227" cy="54"/>
                </a:xfrm>
                <a:custGeom>
                  <a:avLst/>
                  <a:gdLst>
                    <a:gd name="T0" fmla="*/ 0 w 681"/>
                    <a:gd name="T1" fmla="*/ 0 h 163"/>
                    <a:gd name="T2" fmla="*/ 0 w 681"/>
                    <a:gd name="T3" fmla="*/ 126 h 163"/>
                    <a:gd name="T4" fmla="*/ 681 w 681"/>
                    <a:gd name="T5" fmla="*/ 163 h 163"/>
                    <a:gd name="T6" fmla="*/ 681 w 681"/>
                    <a:gd name="T7" fmla="*/ 38 h 163"/>
                    <a:gd name="T8" fmla="*/ 0 w 681"/>
                    <a:gd name="T9" fmla="*/ 0 h 1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81" h="163">
                      <a:moveTo>
                        <a:pt x="0" y="0"/>
                      </a:moveTo>
                      <a:lnTo>
                        <a:pt x="0" y="126"/>
                      </a:lnTo>
                      <a:lnTo>
                        <a:pt x="681" y="163"/>
                      </a:lnTo>
                      <a:lnTo>
                        <a:pt x="681" y="3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 w="6350">
                  <a:solidFill>
                    <a:srgbClr val="40404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156" name="Freeform 1084"/>
                <p:cNvSpPr>
                  <a:spLocks/>
                </p:cNvSpPr>
                <p:nvPr/>
              </p:nvSpPr>
              <p:spPr bwMode="auto">
                <a:xfrm>
                  <a:off x="3932" y="479"/>
                  <a:ext cx="228" cy="57"/>
                </a:xfrm>
                <a:custGeom>
                  <a:avLst/>
                  <a:gdLst>
                    <a:gd name="T0" fmla="*/ 0 w 683"/>
                    <a:gd name="T1" fmla="*/ 0 h 170"/>
                    <a:gd name="T2" fmla="*/ 0 w 683"/>
                    <a:gd name="T3" fmla="*/ 125 h 170"/>
                    <a:gd name="T4" fmla="*/ 683 w 683"/>
                    <a:gd name="T5" fmla="*/ 170 h 170"/>
                    <a:gd name="T6" fmla="*/ 683 w 683"/>
                    <a:gd name="T7" fmla="*/ 38 h 170"/>
                    <a:gd name="T8" fmla="*/ 0 w 683"/>
                    <a:gd name="T9" fmla="*/ 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83" h="170">
                      <a:moveTo>
                        <a:pt x="0" y="0"/>
                      </a:moveTo>
                      <a:lnTo>
                        <a:pt x="0" y="125"/>
                      </a:lnTo>
                      <a:lnTo>
                        <a:pt x="683" y="170"/>
                      </a:lnTo>
                      <a:lnTo>
                        <a:pt x="683" y="3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 w="6350">
                  <a:solidFill>
                    <a:srgbClr val="40404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grpSp>
              <p:nvGrpSpPr>
                <p:cNvPr id="516157" name="Group 1085"/>
                <p:cNvGrpSpPr>
                  <a:grpSpLocks/>
                </p:cNvGrpSpPr>
                <p:nvPr/>
              </p:nvGrpSpPr>
              <p:grpSpPr bwMode="auto">
                <a:xfrm>
                  <a:off x="3954" y="369"/>
                  <a:ext cx="179" cy="73"/>
                  <a:chOff x="3954" y="369"/>
                  <a:chExt cx="179" cy="73"/>
                </a:xfrm>
              </p:grpSpPr>
              <p:sp>
                <p:nvSpPr>
                  <p:cNvPr id="516158" name="Oval 1086"/>
                  <p:cNvSpPr>
                    <a:spLocks noChangeArrowheads="1"/>
                  </p:cNvSpPr>
                  <p:nvPr/>
                </p:nvSpPr>
                <p:spPr bwMode="auto">
                  <a:xfrm>
                    <a:off x="4095" y="375"/>
                    <a:ext cx="4" cy="2"/>
                  </a:xfrm>
                  <a:prstGeom prst="ellipse">
                    <a:avLst/>
                  </a:prstGeom>
                  <a:solidFill>
                    <a:srgbClr val="00000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516159" name="Freeform 1087"/>
                  <p:cNvSpPr>
                    <a:spLocks/>
                  </p:cNvSpPr>
                  <p:nvPr/>
                </p:nvSpPr>
                <p:spPr bwMode="auto">
                  <a:xfrm>
                    <a:off x="3974" y="407"/>
                    <a:ext cx="139" cy="24"/>
                  </a:xfrm>
                  <a:custGeom>
                    <a:avLst/>
                    <a:gdLst>
                      <a:gd name="T0" fmla="*/ 0 w 417"/>
                      <a:gd name="T1" fmla="*/ 72 h 72"/>
                      <a:gd name="T2" fmla="*/ 0 w 417"/>
                      <a:gd name="T3" fmla="*/ 0 h 72"/>
                      <a:gd name="T4" fmla="*/ 417 w 417"/>
                      <a:gd name="T5" fmla="*/ 26 h 7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17" h="72">
                        <a:moveTo>
                          <a:pt x="0" y="72"/>
                        </a:moveTo>
                        <a:lnTo>
                          <a:pt x="0" y="0"/>
                        </a:lnTo>
                        <a:lnTo>
                          <a:pt x="417" y="26"/>
                        </a:lnTo>
                      </a:path>
                    </a:pathLst>
                  </a:custGeom>
                  <a:noFill/>
                  <a:ln w="635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516160" name="Freeform 1088"/>
                  <p:cNvSpPr>
                    <a:spLocks/>
                  </p:cNvSpPr>
                  <p:nvPr/>
                </p:nvSpPr>
                <p:spPr bwMode="auto">
                  <a:xfrm>
                    <a:off x="3979" y="419"/>
                    <a:ext cx="129" cy="13"/>
                  </a:xfrm>
                  <a:custGeom>
                    <a:avLst/>
                    <a:gdLst>
                      <a:gd name="T0" fmla="*/ 0 w 388"/>
                      <a:gd name="T1" fmla="*/ 0 h 38"/>
                      <a:gd name="T2" fmla="*/ 0 w 388"/>
                      <a:gd name="T3" fmla="*/ 14 h 38"/>
                      <a:gd name="T4" fmla="*/ 388 w 388"/>
                      <a:gd name="T5" fmla="*/ 38 h 38"/>
                      <a:gd name="T6" fmla="*/ 388 w 388"/>
                      <a:gd name="T7" fmla="*/ 22 h 38"/>
                      <a:gd name="T8" fmla="*/ 0 w 388"/>
                      <a:gd name="T9" fmla="*/ 0 h 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88" h="38">
                        <a:moveTo>
                          <a:pt x="0" y="0"/>
                        </a:moveTo>
                        <a:lnTo>
                          <a:pt x="0" y="14"/>
                        </a:lnTo>
                        <a:lnTo>
                          <a:pt x="388" y="38"/>
                        </a:lnTo>
                        <a:lnTo>
                          <a:pt x="388" y="2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6350">
                    <a:solidFill>
                      <a:srgbClr val="A0A0A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516161" name="Freeform 1089"/>
                  <p:cNvSpPr>
                    <a:spLocks/>
                  </p:cNvSpPr>
                  <p:nvPr/>
                </p:nvSpPr>
                <p:spPr bwMode="auto">
                  <a:xfrm>
                    <a:off x="4065" y="433"/>
                    <a:ext cx="42" cy="9"/>
                  </a:xfrm>
                  <a:custGeom>
                    <a:avLst/>
                    <a:gdLst>
                      <a:gd name="T0" fmla="*/ 0 w 124"/>
                      <a:gd name="T1" fmla="*/ 0 h 25"/>
                      <a:gd name="T2" fmla="*/ 124 w 124"/>
                      <a:gd name="T3" fmla="*/ 6 h 25"/>
                      <a:gd name="T4" fmla="*/ 124 w 124"/>
                      <a:gd name="T5" fmla="*/ 25 h 25"/>
                      <a:gd name="T6" fmla="*/ 0 w 124"/>
                      <a:gd name="T7" fmla="*/ 18 h 25"/>
                      <a:gd name="T8" fmla="*/ 0 w 124"/>
                      <a:gd name="T9" fmla="*/ 0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4" h="25">
                        <a:moveTo>
                          <a:pt x="0" y="0"/>
                        </a:moveTo>
                        <a:lnTo>
                          <a:pt x="124" y="6"/>
                        </a:lnTo>
                        <a:lnTo>
                          <a:pt x="124" y="25"/>
                        </a:lnTo>
                        <a:lnTo>
                          <a:pt x="0" y="1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516162" name="Freeform 1090"/>
                  <p:cNvSpPr>
                    <a:spLocks/>
                  </p:cNvSpPr>
                  <p:nvPr/>
                </p:nvSpPr>
                <p:spPr bwMode="auto">
                  <a:xfrm>
                    <a:off x="3986" y="369"/>
                    <a:ext cx="99" cy="30"/>
                  </a:xfrm>
                  <a:custGeom>
                    <a:avLst/>
                    <a:gdLst>
                      <a:gd name="T0" fmla="*/ 0 w 297"/>
                      <a:gd name="T1" fmla="*/ 3 h 91"/>
                      <a:gd name="T2" fmla="*/ 0 w 297"/>
                      <a:gd name="T3" fmla="*/ 74 h 91"/>
                      <a:gd name="T4" fmla="*/ 296 w 297"/>
                      <a:gd name="T5" fmla="*/ 91 h 91"/>
                      <a:gd name="T6" fmla="*/ 297 w 297"/>
                      <a:gd name="T7" fmla="*/ 7 h 91"/>
                      <a:gd name="T8" fmla="*/ 163 w 297"/>
                      <a:gd name="T9" fmla="*/ 0 h 91"/>
                      <a:gd name="T10" fmla="*/ 147 w 297"/>
                      <a:gd name="T11" fmla="*/ 12 h 91"/>
                      <a:gd name="T12" fmla="*/ 0 w 297"/>
                      <a:gd name="T13" fmla="*/ 3 h 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97" h="91">
                        <a:moveTo>
                          <a:pt x="0" y="3"/>
                        </a:moveTo>
                        <a:lnTo>
                          <a:pt x="0" y="74"/>
                        </a:lnTo>
                        <a:lnTo>
                          <a:pt x="296" y="91"/>
                        </a:lnTo>
                        <a:lnTo>
                          <a:pt x="297" y="7"/>
                        </a:lnTo>
                        <a:lnTo>
                          <a:pt x="163" y="0"/>
                        </a:lnTo>
                        <a:lnTo>
                          <a:pt x="147" y="12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516163" name="Freeform 1091"/>
                  <p:cNvSpPr>
                    <a:spLocks/>
                  </p:cNvSpPr>
                  <p:nvPr/>
                </p:nvSpPr>
                <p:spPr bwMode="auto">
                  <a:xfrm>
                    <a:off x="3954" y="376"/>
                    <a:ext cx="179" cy="14"/>
                  </a:xfrm>
                  <a:custGeom>
                    <a:avLst/>
                    <a:gdLst>
                      <a:gd name="T0" fmla="*/ 18 w 537"/>
                      <a:gd name="T1" fmla="*/ 0 h 42"/>
                      <a:gd name="T2" fmla="*/ 8 w 537"/>
                      <a:gd name="T3" fmla="*/ 0 h 42"/>
                      <a:gd name="T4" fmla="*/ 0 w 537"/>
                      <a:gd name="T5" fmla="*/ 0 h 42"/>
                      <a:gd name="T6" fmla="*/ 0 w 537"/>
                      <a:gd name="T7" fmla="*/ 8 h 42"/>
                      <a:gd name="T8" fmla="*/ 0 w 537"/>
                      <a:gd name="T9" fmla="*/ 12 h 42"/>
                      <a:gd name="T10" fmla="*/ 8 w 537"/>
                      <a:gd name="T11" fmla="*/ 15 h 42"/>
                      <a:gd name="T12" fmla="*/ 18 w 537"/>
                      <a:gd name="T13" fmla="*/ 15 h 42"/>
                      <a:gd name="T14" fmla="*/ 526 w 537"/>
                      <a:gd name="T15" fmla="*/ 42 h 42"/>
                      <a:gd name="T16" fmla="*/ 536 w 537"/>
                      <a:gd name="T17" fmla="*/ 42 h 42"/>
                      <a:gd name="T18" fmla="*/ 537 w 537"/>
                      <a:gd name="T19" fmla="*/ 31 h 42"/>
                      <a:gd name="T20" fmla="*/ 529 w 537"/>
                      <a:gd name="T21" fmla="*/ 28 h 42"/>
                      <a:gd name="T22" fmla="*/ 508 w 537"/>
                      <a:gd name="T23" fmla="*/ 27 h 42"/>
                      <a:gd name="T24" fmla="*/ 18 w 537"/>
                      <a:gd name="T25" fmla="*/ 0 h 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537" h="42">
                        <a:moveTo>
                          <a:pt x="18" y="0"/>
                        </a:moveTo>
                        <a:lnTo>
                          <a:pt x="8" y="0"/>
                        </a:lnTo>
                        <a:lnTo>
                          <a:pt x="0" y="0"/>
                        </a:lnTo>
                        <a:lnTo>
                          <a:pt x="0" y="8"/>
                        </a:lnTo>
                        <a:lnTo>
                          <a:pt x="0" y="12"/>
                        </a:lnTo>
                        <a:lnTo>
                          <a:pt x="8" y="15"/>
                        </a:lnTo>
                        <a:lnTo>
                          <a:pt x="18" y="15"/>
                        </a:lnTo>
                        <a:lnTo>
                          <a:pt x="526" y="42"/>
                        </a:lnTo>
                        <a:lnTo>
                          <a:pt x="536" y="42"/>
                        </a:lnTo>
                        <a:lnTo>
                          <a:pt x="537" y="31"/>
                        </a:lnTo>
                        <a:lnTo>
                          <a:pt x="529" y="28"/>
                        </a:lnTo>
                        <a:lnTo>
                          <a:pt x="508" y="27"/>
                        </a:lnTo>
                        <a:lnTo>
                          <a:pt x="18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</p:grpSp>
        </p:grpSp>
      </p:grpSp>
      <p:sp>
        <p:nvSpPr>
          <p:cNvPr id="516164" name="Rectangle 1092"/>
          <p:cNvSpPr>
            <a:spLocks noChangeArrowheads="1"/>
          </p:cNvSpPr>
          <p:nvPr/>
        </p:nvSpPr>
        <p:spPr bwMode="auto">
          <a:xfrm>
            <a:off x="7162800" y="3581400"/>
            <a:ext cx="1524000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71450" indent="-171450"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1pPr>
            <a:lvl2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2pPr>
            <a:lvl3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3pPr>
            <a:lvl4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4pPr>
            <a:lvl5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5pPr>
            <a:lvl6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6pPr>
            <a:lvl7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7pPr>
            <a:lvl8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8pPr>
            <a:lvl9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9pPr>
          </a:lstStyle>
          <a:p>
            <a:pPr algn="ctr">
              <a:spcBef>
                <a:spcPct val="65000"/>
              </a:spcBef>
              <a:buFont typeface="Monotype Sorts" pitchFamily="2" charset="2"/>
              <a:buNone/>
            </a:pPr>
            <a:r>
              <a:rPr lang="en-US" altLang="zh-TW">
                <a:solidFill>
                  <a:schemeClr val="hlink"/>
                </a:solidFill>
                <a:latin typeface="Arial" panose="020B0604020202020204" pitchFamily="34" charset="0"/>
              </a:rPr>
              <a:t>Central Clearing House System</a:t>
            </a:r>
            <a:endParaRPr lang="en-US" altLang="zh-TW">
              <a:solidFill>
                <a:schemeClr val="hlink"/>
              </a:solidFill>
              <a:latin typeface="PMingLiU" panose="02020500000000000000" pitchFamily="18" charset="-120"/>
            </a:endParaRPr>
          </a:p>
        </p:txBody>
      </p:sp>
      <p:grpSp>
        <p:nvGrpSpPr>
          <p:cNvPr id="516165" name="Group 1093"/>
          <p:cNvGrpSpPr>
            <a:grpSpLocks/>
          </p:cNvGrpSpPr>
          <p:nvPr/>
        </p:nvGrpSpPr>
        <p:grpSpPr bwMode="auto">
          <a:xfrm>
            <a:off x="5943600" y="2667000"/>
            <a:ext cx="379413" cy="1028700"/>
            <a:chOff x="1310" y="1762"/>
            <a:chExt cx="270" cy="713"/>
          </a:xfrm>
        </p:grpSpPr>
        <p:grpSp>
          <p:nvGrpSpPr>
            <p:cNvPr id="516166" name="Group 1094"/>
            <p:cNvGrpSpPr>
              <a:grpSpLocks/>
            </p:cNvGrpSpPr>
            <p:nvPr/>
          </p:nvGrpSpPr>
          <p:grpSpPr bwMode="auto">
            <a:xfrm>
              <a:off x="1310" y="2375"/>
              <a:ext cx="270" cy="100"/>
              <a:chOff x="1310" y="2375"/>
              <a:chExt cx="270" cy="100"/>
            </a:xfrm>
          </p:grpSpPr>
          <p:sp>
            <p:nvSpPr>
              <p:cNvPr id="516167" name="Freeform 1095"/>
              <p:cNvSpPr>
                <a:spLocks/>
              </p:cNvSpPr>
              <p:nvPr/>
            </p:nvSpPr>
            <p:spPr bwMode="auto">
              <a:xfrm>
                <a:off x="1310" y="2375"/>
                <a:ext cx="41" cy="100"/>
              </a:xfrm>
              <a:custGeom>
                <a:avLst/>
                <a:gdLst>
                  <a:gd name="T0" fmla="*/ 145 w 164"/>
                  <a:gd name="T1" fmla="*/ 297 h 398"/>
                  <a:gd name="T2" fmla="*/ 0 w 164"/>
                  <a:gd name="T3" fmla="*/ 398 h 398"/>
                  <a:gd name="T4" fmla="*/ 61 w 164"/>
                  <a:gd name="T5" fmla="*/ 57 h 398"/>
                  <a:gd name="T6" fmla="*/ 164 w 164"/>
                  <a:gd name="T7" fmla="*/ 0 h 398"/>
                  <a:gd name="T8" fmla="*/ 145 w 164"/>
                  <a:gd name="T9" fmla="*/ 297 h 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4" h="398">
                    <a:moveTo>
                      <a:pt x="145" y="297"/>
                    </a:moveTo>
                    <a:lnTo>
                      <a:pt x="0" y="398"/>
                    </a:lnTo>
                    <a:lnTo>
                      <a:pt x="61" y="57"/>
                    </a:lnTo>
                    <a:lnTo>
                      <a:pt x="164" y="0"/>
                    </a:lnTo>
                    <a:lnTo>
                      <a:pt x="145" y="297"/>
                    </a:lnTo>
                    <a:close/>
                  </a:path>
                </a:pathLst>
              </a:cu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516168" name="Freeform 1096"/>
              <p:cNvSpPr>
                <a:spLocks/>
              </p:cNvSpPr>
              <p:nvPr/>
            </p:nvSpPr>
            <p:spPr bwMode="auto">
              <a:xfrm>
                <a:off x="1539" y="2377"/>
                <a:ext cx="40" cy="97"/>
              </a:xfrm>
              <a:custGeom>
                <a:avLst/>
                <a:gdLst>
                  <a:gd name="T0" fmla="*/ 0 w 162"/>
                  <a:gd name="T1" fmla="*/ 263 h 387"/>
                  <a:gd name="T2" fmla="*/ 162 w 162"/>
                  <a:gd name="T3" fmla="*/ 387 h 387"/>
                  <a:gd name="T4" fmla="*/ 108 w 162"/>
                  <a:gd name="T5" fmla="*/ 54 h 387"/>
                  <a:gd name="T6" fmla="*/ 8 w 162"/>
                  <a:gd name="T7" fmla="*/ 0 h 387"/>
                  <a:gd name="T8" fmla="*/ 0 w 162"/>
                  <a:gd name="T9" fmla="*/ 263 h 3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2" h="387">
                    <a:moveTo>
                      <a:pt x="0" y="263"/>
                    </a:moveTo>
                    <a:lnTo>
                      <a:pt x="162" y="387"/>
                    </a:lnTo>
                    <a:lnTo>
                      <a:pt x="108" y="54"/>
                    </a:lnTo>
                    <a:lnTo>
                      <a:pt x="8" y="0"/>
                    </a:lnTo>
                    <a:lnTo>
                      <a:pt x="0" y="263"/>
                    </a:lnTo>
                    <a:close/>
                  </a:path>
                </a:pathLst>
              </a:cu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516169" name="Freeform 1097"/>
              <p:cNvSpPr>
                <a:spLocks/>
              </p:cNvSpPr>
              <p:nvPr/>
            </p:nvSpPr>
            <p:spPr bwMode="auto">
              <a:xfrm>
                <a:off x="1310" y="2450"/>
                <a:ext cx="270" cy="25"/>
              </a:xfrm>
              <a:custGeom>
                <a:avLst/>
                <a:gdLst>
                  <a:gd name="T0" fmla="*/ 0 w 1079"/>
                  <a:gd name="T1" fmla="*/ 99 h 101"/>
                  <a:gd name="T2" fmla="*/ 1079 w 1079"/>
                  <a:gd name="T3" fmla="*/ 101 h 101"/>
                  <a:gd name="T4" fmla="*/ 941 w 1079"/>
                  <a:gd name="T5" fmla="*/ 0 h 101"/>
                  <a:gd name="T6" fmla="*/ 150 w 1079"/>
                  <a:gd name="T7" fmla="*/ 0 h 101"/>
                  <a:gd name="T8" fmla="*/ 0 w 1079"/>
                  <a:gd name="T9" fmla="*/ 99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9" h="101">
                    <a:moveTo>
                      <a:pt x="0" y="99"/>
                    </a:moveTo>
                    <a:lnTo>
                      <a:pt x="1079" y="101"/>
                    </a:lnTo>
                    <a:lnTo>
                      <a:pt x="941" y="0"/>
                    </a:lnTo>
                    <a:lnTo>
                      <a:pt x="150" y="0"/>
                    </a:lnTo>
                    <a:lnTo>
                      <a:pt x="0" y="99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516170" name="Freeform 1098"/>
              <p:cNvSpPr>
                <a:spLocks/>
              </p:cNvSpPr>
              <p:nvPr/>
            </p:nvSpPr>
            <p:spPr bwMode="auto">
              <a:xfrm>
                <a:off x="1341" y="2444"/>
                <a:ext cx="214" cy="6"/>
              </a:xfrm>
              <a:custGeom>
                <a:avLst/>
                <a:gdLst>
                  <a:gd name="T0" fmla="*/ 0 w 855"/>
                  <a:gd name="T1" fmla="*/ 2 h 25"/>
                  <a:gd name="T2" fmla="*/ 23 w 855"/>
                  <a:gd name="T3" fmla="*/ 25 h 25"/>
                  <a:gd name="T4" fmla="*/ 832 w 855"/>
                  <a:gd name="T5" fmla="*/ 25 h 25"/>
                  <a:gd name="T6" fmla="*/ 855 w 855"/>
                  <a:gd name="T7" fmla="*/ 0 h 25"/>
                  <a:gd name="T8" fmla="*/ 0 w 855"/>
                  <a:gd name="T9" fmla="*/ 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5" h="25">
                    <a:moveTo>
                      <a:pt x="0" y="2"/>
                    </a:moveTo>
                    <a:lnTo>
                      <a:pt x="23" y="25"/>
                    </a:lnTo>
                    <a:lnTo>
                      <a:pt x="832" y="25"/>
                    </a:lnTo>
                    <a:lnTo>
                      <a:pt x="855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2020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</p:grpSp>
        <p:sp>
          <p:nvSpPr>
            <p:cNvPr id="516171" name="Rectangle 1099"/>
            <p:cNvSpPr>
              <a:spLocks noChangeArrowheads="1"/>
            </p:cNvSpPr>
            <p:nvPr/>
          </p:nvSpPr>
          <p:spPr bwMode="auto">
            <a:xfrm>
              <a:off x="1342" y="1763"/>
              <a:ext cx="211" cy="682"/>
            </a:xfrm>
            <a:prstGeom prst="rect">
              <a:avLst/>
            </a:prstGeom>
            <a:solidFill>
              <a:srgbClr val="A0A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516172" name="Rectangle 1100"/>
            <p:cNvSpPr>
              <a:spLocks noChangeArrowheads="1"/>
            </p:cNvSpPr>
            <p:nvPr/>
          </p:nvSpPr>
          <p:spPr bwMode="auto">
            <a:xfrm>
              <a:off x="1367" y="1784"/>
              <a:ext cx="158" cy="28"/>
            </a:xfrm>
            <a:prstGeom prst="rect">
              <a:avLst/>
            </a:prstGeom>
            <a:solidFill>
              <a:srgbClr val="E0E0E0"/>
            </a:solidFill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516173" name="Rectangle 1101"/>
            <p:cNvSpPr>
              <a:spLocks noChangeArrowheads="1"/>
            </p:cNvSpPr>
            <p:nvPr/>
          </p:nvSpPr>
          <p:spPr bwMode="auto">
            <a:xfrm>
              <a:off x="1368" y="1855"/>
              <a:ext cx="158" cy="28"/>
            </a:xfrm>
            <a:prstGeom prst="rect">
              <a:avLst/>
            </a:prstGeom>
            <a:solidFill>
              <a:srgbClr val="E0E0E0"/>
            </a:solidFill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HK" altLang="en-US"/>
            </a:p>
          </p:txBody>
        </p:sp>
        <p:grpSp>
          <p:nvGrpSpPr>
            <p:cNvPr id="516174" name="Group 1102"/>
            <p:cNvGrpSpPr>
              <a:grpSpLocks/>
            </p:cNvGrpSpPr>
            <p:nvPr/>
          </p:nvGrpSpPr>
          <p:grpSpPr bwMode="auto">
            <a:xfrm>
              <a:off x="1368" y="1813"/>
              <a:ext cx="157" cy="40"/>
              <a:chOff x="1368" y="1813"/>
              <a:chExt cx="157" cy="40"/>
            </a:xfrm>
          </p:grpSpPr>
          <p:sp>
            <p:nvSpPr>
              <p:cNvPr id="516175" name="Rectangle 1103"/>
              <p:cNvSpPr>
                <a:spLocks noChangeArrowheads="1"/>
              </p:cNvSpPr>
              <p:nvPr/>
            </p:nvSpPr>
            <p:spPr bwMode="auto">
              <a:xfrm>
                <a:off x="1368" y="1813"/>
                <a:ext cx="157" cy="4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516176" name="AutoShape 1104"/>
              <p:cNvSpPr>
                <a:spLocks noChangeArrowheads="1"/>
              </p:cNvSpPr>
              <p:nvPr/>
            </p:nvSpPr>
            <p:spPr bwMode="auto">
              <a:xfrm>
                <a:off x="1487" y="1815"/>
                <a:ext cx="35" cy="36"/>
              </a:xfrm>
              <a:prstGeom prst="roundRect">
                <a:avLst>
                  <a:gd name="adj" fmla="val 22074"/>
                </a:avLst>
              </a:pr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516177" name="Rectangle 1105"/>
              <p:cNvSpPr>
                <a:spLocks noChangeArrowheads="1"/>
              </p:cNvSpPr>
              <p:nvPr/>
            </p:nvSpPr>
            <p:spPr bwMode="auto">
              <a:xfrm>
                <a:off x="1491" y="1819"/>
                <a:ext cx="27" cy="27"/>
              </a:xfrm>
              <a:prstGeom prst="rect">
                <a:avLst/>
              </a:prstGeom>
              <a:solidFill>
                <a:srgbClr val="A0A0A0"/>
              </a:solidFill>
              <a:ln w="4763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516178" name="Oval 1106"/>
              <p:cNvSpPr>
                <a:spLocks noChangeArrowheads="1"/>
              </p:cNvSpPr>
              <p:nvPr/>
            </p:nvSpPr>
            <p:spPr bwMode="auto">
              <a:xfrm>
                <a:off x="1504" y="1839"/>
                <a:ext cx="3" cy="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516179" name="Rectangle 1107"/>
              <p:cNvSpPr>
                <a:spLocks noChangeArrowheads="1"/>
              </p:cNvSpPr>
              <p:nvPr/>
            </p:nvSpPr>
            <p:spPr bwMode="auto">
              <a:xfrm>
                <a:off x="1492" y="1820"/>
                <a:ext cx="25" cy="5"/>
              </a:xfrm>
              <a:prstGeom prst="rect">
                <a:avLst/>
              </a:pr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516180" name="Rectangle 1108"/>
              <p:cNvSpPr>
                <a:spLocks noChangeArrowheads="1"/>
              </p:cNvSpPr>
              <p:nvPr/>
            </p:nvSpPr>
            <p:spPr bwMode="auto">
              <a:xfrm>
                <a:off x="1372" y="1816"/>
                <a:ext cx="29" cy="35"/>
              </a:xfrm>
              <a:prstGeom prst="rect">
                <a:avLst/>
              </a:prstGeom>
              <a:solidFill>
                <a:srgbClr val="A0A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516181" name="Rectangle 1109"/>
              <p:cNvSpPr>
                <a:spLocks noChangeArrowheads="1"/>
              </p:cNvSpPr>
              <p:nvPr/>
            </p:nvSpPr>
            <p:spPr bwMode="auto">
              <a:xfrm>
                <a:off x="1402" y="1816"/>
                <a:ext cx="29" cy="34"/>
              </a:xfrm>
              <a:prstGeom prst="rect">
                <a:avLst/>
              </a:prstGeom>
              <a:solidFill>
                <a:srgbClr val="A0A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516182" name="Rectangle 1110"/>
              <p:cNvSpPr>
                <a:spLocks noChangeArrowheads="1"/>
              </p:cNvSpPr>
              <p:nvPr/>
            </p:nvSpPr>
            <p:spPr bwMode="auto">
              <a:xfrm>
                <a:off x="1433" y="1815"/>
                <a:ext cx="24" cy="35"/>
              </a:xfrm>
              <a:prstGeom prst="rect">
                <a:avLst/>
              </a:prstGeom>
              <a:solidFill>
                <a:srgbClr val="A0A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516183" name="Rectangle 1111"/>
              <p:cNvSpPr>
                <a:spLocks noChangeArrowheads="1"/>
              </p:cNvSpPr>
              <p:nvPr/>
            </p:nvSpPr>
            <p:spPr bwMode="auto">
              <a:xfrm>
                <a:off x="1459" y="1815"/>
                <a:ext cx="24" cy="35"/>
              </a:xfrm>
              <a:prstGeom prst="rect">
                <a:avLst/>
              </a:prstGeom>
              <a:solidFill>
                <a:srgbClr val="A0A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516184" name="Oval 1112"/>
              <p:cNvSpPr>
                <a:spLocks noChangeArrowheads="1"/>
              </p:cNvSpPr>
              <p:nvPr/>
            </p:nvSpPr>
            <p:spPr bwMode="auto">
              <a:xfrm>
                <a:off x="1380" y="1833"/>
                <a:ext cx="13" cy="12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516185" name="Rectangle 1113"/>
              <p:cNvSpPr>
                <a:spLocks noChangeArrowheads="1"/>
              </p:cNvSpPr>
              <p:nvPr/>
            </p:nvSpPr>
            <p:spPr bwMode="auto">
              <a:xfrm>
                <a:off x="1372" y="1816"/>
                <a:ext cx="29" cy="7"/>
              </a:xfrm>
              <a:prstGeom prst="rect">
                <a:avLst/>
              </a:pr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516186" name="Rectangle 1114"/>
              <p:cNvSpPr>
                <a:spLocks noChangeArrowheads="1"/>
              </p:cNvSpPr>
              <p:nvPr/>
            </p:nvSpPr>
            <p:spPr bwMode="auto">
              <a:xfrm>
                <a:off x="1402" y="1816"/>
                <a:ext cx="29" cy="7"/>
              </a:xfrm>
              <a:prstGeom prst="rect">
                <a:avLst/>
              </a:pr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516187" name="Rectangle 1115"/>
              <p:cNvSpPr>
                <a:spLocks noChangeArrowheads="1"/>
              </p:cNvSpPr>
              <p:nvPr/>
            </p:nvSpPr>
            <p:spPr bwMode="auto">
              <a:xfrm>
                <a:off x="1433" y="1815"/>
                <a:ext cx="25" cy="8"/>
              </a:xfrm>
              <a:prstGeom prst="rect">
                <a:avLst/>
              </a:pr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516188" name="Rectangle 1116"/>
              <p:cNvSpPr>
                <a:spLocks noChangeArrowheads="1"/>
              </p:cNvSpPr>
              <p:nvPr/>
            </p:nvSpPr>
            <p:spPr bwMode="auto">
              <a:xfrm>
                <a:off x="1458" y="1815"/>
                <a:ext cx="25" cy="8"/>
              </a:xfrm>
              <a:prstGeom prst="rect">
                <a:avLst/>
              </a:pr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516189" name="Rectangle 1117"/>
              <p:cNvSpPr>
                <a:spLocks noChangeArrowheads="1"/>
              </p:cNvSpPr>
              <p:nvPr/>
            </p:nvSpPr>
            <p:spPr bwMode="auto">
              <a:xfrm>
                <a:off x="1424" y="1825"/>
                <a:ext cx="5" cy="3"/>
              </a:xfrm>
              <a:prstGeom prst="rect">
                <a:avLst/>
              </a:prstGeom>
              <a:solidFill>
                <a:srgbClr val="2020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516190" name="Rectangle 1118"/>
              <p:cNvSpPr>
                <a:spLocks noChangeArrowheads="1"/>
              </p:cNvSpPr>
              <p:nvPr/>
            </p:nvSpPr>
            <p:spPr bwMode="auto">
              <a:xfrm>
                <a:off x="1424" y="1835"/>
                <a:ext cx="6" cy="2"/>
              </a:xfrm>
              <a:prstGeom prst="rect">
                <a:avLst/>
              </a:prstGeom>
              <a:solidFill>
                <a:srgbClr val="2020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516191" name="Rectangle 1119"/>
              <p:cNvSpPr>
                <a:spLocks noChangeArrowheads="1"/>
              </p:cNvSpPr>
              <p:nvPr/>
            </p:nvSpPr>
            <p:spPr bwMode="auto">
              <a:xfrm>
                <a:off x="1424" y="1844"/>
                <a:ext cx="5" cy="2"/>
              </a:xfrm>
              <a:prstGeom prst="rect">
                <a:avLst/>
              </a:prstGeom>
              <a:solidFill>
                <a:srgbClr val="2020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516192" name="Rectangle 1120"/>
              <p:cNvSpPr>
                <a:spLocks noChangeArrowheads="1"/>
              </p:cNvSpPr>
              <p:nvPr/>
            </p:nvSpPr>
            <p:spPr bwMode="auto">
              <a:xfrm>
                <a:off x="1436" y="1834"/>
                <a:ext cx="18" cy="13"/>
              </a:xfrm>
              <a:prstGeom prst="rect">
                <a:avLst/>
              </a:pr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516193" name="Rectangle 1121"/>
              <p:cNvSpPr>
                <a:spLocks noChangeArrowheads="1"/>
              </p:cNvSpPr>
              <p:nvPr/>
            </p:nvSpPr>
            <p:spPr bwMode="auto">
              <a:xfrm>
                <a:off x="1462" y="1834"/>
                <a:ext cx="18" cy="13"/>
              </a:xfrm>
              <a:prstGeom prst="rect">
                <a:avLst/>
              </a:pr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</p:grpSp>
        <p:grpSp>
          <p:nvGrpSpPr>
            <p:cNvPr id="516194" name="Group 1122"/>
            <p:cNvGrpSpPr>
              <a:grpSpLocks/>
            </p:cNvGrpSpPr>
            <p:nvPr/>
          </p:nvGrpSpPr>
          <p:grpSpPr bwMode="auto">
            <a:xfrm>
              <a:off x="1366" y="2093"/>
              <a:ext cx="162" cy="21"/>
              <a:chOff x="1366" y="2093"/>
              <a:chExt cx="162" cy="21"/>
            </a:xfrm>
          </p:grpSpPr>
          <p:sp>
            <p:nvSpPr>
              <p:cNvPr id="516195" name="Freeform 1123"/>
              <p:cNvSpPr>
                <a:spLocks/>
              </p:cNvSpPr>
              <p:nvPr/>
            </p:nvSpPr>
            <p:spPr bwMode="auto">
              <a:xfrm>
                <a:off x="1366" y="2093"/>
                <a:ext cx="6" cy="21"/>
              </a:xfrm>
              <a:custGeom>
                <a:avLst/>
                <a:gdLst>
                  <a:gd name="T0" fmla="*/ 0 w 23"/>
                  <a:gd name="T1" fmla="*/ 1 h 83"/>
                  <a:gd name="T2" fmla="*/ 0 w 23"/>
                  <a:gd name="T3" fmla="*/ 83 h 83"/>
                  <a:gd name="T4" fmla="*/ 23 w 23"/>
                  <a:gd name="T5" fmla="*/ 81 h 83"/>
                  <a:gd name="T6" fmla="*/ 23 w 23"/>
                  <a:gd name="T7" fmla="*/ 0 h 83"/>
                  <a:gd name="T8" fmla="*/ 0 w 23"/>
                  <a:gd name="T9" fmla="*/ 1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83">
                    <a:moveTo>
                      <a:pt x="0" y="1"/>
                    </a:moveTo>
                    <a:lnTo>
                      <a:pt x="0" y="83"/>
                    </a:lnTo>
                    <a:lnTo>
                      <a:pt x="23" y="81"/>
                    </a:lnTo>
                    <a:lnTo>
                      <a:pt x="23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0A0A0"/>
              </a:solidFill>
              <a:ln w="4763">
                <a:solidFill>
                  <a:srgbClr val="20202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516196" name="Freeform 1124"/>
              <p:cNvSpPr>
                <a:spLocks/>
              </p:cNvSpPr>
              <p:nvPr/>
            </p:nvSpPr>
            <p:spPr bwMode="auto">
              <a:xfrm>
                <a:off x="1371" y="2093"/>
                <a:ext cx="6" cy="21"/>
              </a:xfrm>
              <a:custGeom>
                <a:avLst/>
                <a:gdLst>
                  <a:gd name="T0" fmla="*/ 0 w 22"/>
                  <a:gd name="T1" fmla="*/ 1 h 83"/>
                  <a:gd name="T2" fmla="*/ 0 w 22"/>
                  <a:gd name="T3" fmla="*/ 83 h 83"/>
                  <a:gd name="T4" fmla="*/ 22 w 22"/>
                  <a:gd name="T5" fmla="*/ 81 h 83"/>
                  <a:gd name="T6" fmla="*/ 22 w 22"/>
                  <a:gd name="T7" fmla="*/ 0 h 83"/>
                  <a:gd name="T8" fmla="*/ 0 w 22"/>
                  <a:gd name="T9" fmla="*/ 1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83">
                    <a:moveTo>
                      <a:pt x="0" y="1"/>
                    </a:moveTo>
                    <a:lnTo>
                      <a:pt x="0" y="83"/>
                    </a:lnTo>
                    <a:lnTo>
                      <a:pt x="22" y="81"/>
                    </a:lnTo>
                    <a:lnTo>
                      <a:pt x="22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0A0A0"/>
              </a:solidFill>
              <a:ln w="4763">
                <a:solidFill>
                  <a:srgbClr val="20202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516197" name="Freeform 1125"/>
              <p:cNvSpPr>
                <a:spLocks/>
              </p:cNvSpPr>
              <p:nvPr/>
            </p:nvSpPr>
            <p:spPr bwMode="auto">
              <a:xfrm>
                <a:off x="1377" y="2093"/>
                <a:ext cx="6" cy="21"/>
              </a:xfrm>
              <a:custGeom>
                <a:avLst/>
                <a:gdLst>
                  <a:gd name="T0" fmla="*/ 0 w 23"/>
                  <a:gd name="T1" fmla="*/ 1 h 83"/>
                  <a:gd name="T2" fmla="*/ 0 w 23"/>
                  <a:gd name="T3" fmla="*/ 83 h 83"/>
                  <a:gd name="T4" fmla="*/ 23 w 23"/>
                  <a:gd name="T5" fmla="*/ 81 h 83"/>
                  <a:gd name="T6" fmla="*/ 23 w 23"/>
                  <a:gd name="T7" fmla="*/ 0 h 83"/>
                  <a:gd name="T8" fmla="*/ 0 w 23"/>
                  <a:gd name="T9" fmla="*/ 1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83">
                    <a:moveTo>
                      <a:pt x="0" y="1"/>
                    </a:moveTo>
                    <a:lnTo>
                      <a:pt x="0" y="83"/>
                    </a:lnTo>
                    <a:lnTo>
                      <a:pt x="23" y="81"/>
                    </a:lnTo>
                    <a:lnTo>
                      <a:pt x="23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0A0A0"/>
              </a:solidFill>
              <a:ln w="4763">
                <a:solidFill>
                  <a:srgbClr val="20202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516198" name="Freeform 1126"/>
              <p:cNvSpPr>
                <a:spLocks/>
              </p:cNvSpPr>
              <p:nvPr/>
            </p:nvSpPr>
            <p:spPr bwMode="auto">
              <a:xfrm>
                <a:off x="1383" y="2093"/>
                <a:ext cx="5" cy="21"/>
              </a:xfrm>
              <a:custGeom>
                <a:avLst/>
                <a:gdLst>
                  <a:gd name="T0" fmla="*/ 0 w 22"/>
                  <a:gd name="T1" fmla="*/ 1 h 83"/>
                  <a:gd name="T2" fmla="*/ 0 w 22"/>
                  <a:gd name="T3" fmla="*/ 83 h 83"/>
                  <a:gd name="T4" fmla="*/ 22 w 22"/>
                  <a:gd name="T5" fmla="*/ 81 h 83"/>
                  <a:gd name="T6" fmla="*/ 22 w 22"/>
                  <a:gd name="T7" fmla="*/ 0 h 83"/>
                  <a:gd name="T8" fmla="*/ 0 w 22"/>
                  <a:gd name="T9" fmla="*/ 1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83">
                    <a:moveTo>
                      <a:pt x="0" y="1"/>
                    </a:moveTo>
                    <a:lnTo>
                      <a:pt x="0" y="83"/>
                    </a:lnTo>
                    <a:lnTo>
                      <a:pt x="22" y="81"/>
                    </a:lnTo>
                    <a:lnTo>
                      <a:pt x="22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0A0A0"/>
              </a:solidFill>
              <a:ln w="4763">
                <a:solidFill>
                  <a:srgbClr val="20202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grpSp>
            <p:nvGrpSpPr>
              <p:cNvPr id="516199" name="Group 1127"/>
              <p:cNvGrpSpPr>
                <a:grpSpLocks/>
              </p:cNvGrpSpPr>
              <p:nvPr/>
            </p:nvGrpSpPr>
            <p:grpSpPr bwMode="auto">
              <a:xfrm>
                <a:off x="1388" y="2093"/>
                <a:ext cx="23" cy="21"/>
                <a:chOff x="1388" y="2093"/>
                <a:chExt cx="23" cy="21"/>
              </a:xfrm>
            </p:grpSpPr>
            <p:sp>
              <p:nvSpPr>
                <p:cNvPr id="516200" name="Freeform 1128"/>
                <p:cNvSpPr>
                  <a:spLocks/>
                </p:cNvSpPr>
                <p:nvPr/>
              </p:nvSpPr>
              <p:spPr bwMode="auto">
                <a:xfrm>
                  <a:off x="1388" y="2093"/>
                  <a:ext cx="6" cy="21"/>
                </a:xfrm>
                <a:custGeom>
                  <a:avLst/>
                  <a:gdLst>
                    <a:gd name="T0" fmla="*/ 0 w 22"/>
                    <a:gd name="T1" fmla="*/ 2 h 83"/>
                    <a:gd name="T2" fmla="*/ 0 w 22"/>
                    <a:gd name="T3" fmla="*/ 83 h 83"/>
                    <a:gd name="T4" fmla="*/ 22 w 22"/>
                    <a:gd name="T5" fmla="*/ 82 h 83"/>
                    <a:gd name="T6" fmla="*/ 22 w 22"/>
                    <a:gd name="T7" fmla="*/ 0 h 83"/>
                    <a:gd name="T8" fmla="*/ 0 w 22"/>
                    <a:gd name="T9" fmla="*/ 2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83">
                      <a:moveTo>
                        <a:pt x="0" y="2"/>
                      </a:moveTo>
                      <a:lnTo>
                        <a:pt x="0" y="83"/>
                      </a:lnTo>
                      <a:lnTo>
                        <a:pt x="22" y="82"/>
                      </a:lnTo>
                      <a:lnTo>
                        <a:pt x="22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201" name="Freeform 1129"/>
                <p:cNvSpPr>
                  <a:spLocks/>
                </p:cNvSpPr>
                <p:nvPr/>
              </p:nvSpPr>
              <p:spPr bwMode="auto">
                <a:xfrm>
                  <a:off x="1394" y="2093"/>
                  <a:ext cx="5" cy="21"/>
                </a:xfrm>
                <a:custGeom>
                  <a:avLst/>
                  <a:gdLst>
                    <a:gd name="T0" fmla="*/ 0 w 23"/>
                    <a:gd name="T1" fmla="*/ 2 h 83"/>
                    <a:gd name="T2" fmla="*/ 0 w 23"/>
                    <a:gd name="T3" fmla="*/ 83 h 83"/>
                    <a:gd name="T4" fmla="*/ 23 w 23"/>
                    <a:gd name="T5" fmla="*/ 82 h 83"/>
                    <a:gd name="T6" fmla="*/ 23 w 23"/>
                    <a:gd name="T7" fmla="*/ 0 h 83"/>
                    <a:gd name="T8" fmla="*/ 0 w 23"/>
                    <a:gd name="T9" fmla="*/ 2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83">
                      <a:moveTo>
                        <a:pt x="0" y="2"/>
                      </a:moveTo>
                      <a:lnTo>
                        <a:pt x="0" y="83"/>
                      </a:lnTo>
                      <a:lnTo>
                        <a:pt x="23" y="82"/>
                      </a:lnTo>
                      <a:lnTo>
                        <a:pt x="23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202" name="Freeform 1130"/>
                <p:cNvSpPr>
                  <a:spLocks/>
                </p:cNvSpPr>
                <p:nvPr/>
              </p:nvSpPr>
              <p:spPr bwMode="auto">
                <a:xfrm>
                  <a:off x="1399" y="2093"/>
                  <a:ext cx="6" cy="21"/>
                </a:xfrm>
                <a:custGeom>
                  <a:avLst/>
                  <a:gdLst>
                    <a:gd name="T0" fmla="*/ 0 w 23"/>
                    <a:gd name="T1" fmla="*/ 2 h 83"/>
                    <a:gd name="T2" fmla="*/ 0 w 23"/>
                    <a:gd name="T3" fmla="*/ 83 h 83"/>
                    <a:gd name="T4" fmla="*/ 23 w 23"/>
                    <a:gd name="T5" fmla="*/ 82 h 83"/>
                    <a:gd name="T6" fmla="*/ 23 w 23"/>
                    <a:gd name="T7" fmla="*/ 0 h 83"/>
                    <a:gd name="T8" fmla="*/ 0 w 23"/>
                    <a:gd name="T9" fmla="*/ 2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83">
                      <a:moveTo>
                        <a:pt x="0" y="2"/>
                      </a:moveTo>
                      <a:lnTo>
                        <a:pt x="0" y="83"/>
                      </a:lnTo>
                      <a:lnTo>
                        <a:pt x="23" y="82"/>
                      </a:lnTo>
                      <a:lnTo>
                        <a:pt x="23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203" name="Freeform 1131"/>
                <p:cNvSpPr>
                  <a:spLocks/>
                </p:cNvSpPr>
                <p:nvPr/>
              </p:nvSpPr>
              <p:spPr bwMode="auto">
                <a:xfrm>
                  <a:off x="1405" y="2093"/>
                  <a:ext cx="6" cy="21"/>
                </a:xfrm>
                <a:custGeom>
                  <a:avLst/>
                  <a:gdLst>
                    <a:gd name="T0" fmla="*/ 0 w 21"/>
                    <a:gd name="T1" fmla="*/ 2 h 83"/>
                    <a:gd name="T2" fmla="*/ 0 w 21"/>
                    <a:gd name="T3" fmla="*/ 83 h 83"/>
                    <a:gd name="T4" fmla="*/ 21 w 21"/>
                    <a:gd name="T5" fmla="*/ 82 h 83"/>
                    <a:gd name="T6" fmla="*/ 21 w 21"/>
                    <a:gd name="T7" fmla="*/ 0 h 83"/>
                    <a:gd name="T8" fmla="*/ 0 w 21"/>
                    <a:gd name="T9" fmla="*/ 2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" h="83">
                      <a:moveTo>
                        <a:pt x="0" y="2"/>
                      </a:moveTo>
                      <a:lnTo>
                        <a:pt x="0" y="83"/>
                      </a:lnTo>
                      <a:lnTo>
                        <a:pt x="21" y="82"/>
                      </a:lnTo>
                      <a:lnTo>
                        <a:pt x="21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</p:grpSp>
          <p:grpSp>
            <p:nvGrpSpPr>
              <p:cNvPr id="516204" name="Group 1132"/>
              <p:cNvGrpSpPr>
                <a:grpSpLocks/>
              </p:cNvGrpSpPr>
              <p:nvPr/>
            </p:nvGrpSpPr>
            <p:grpSpPr bwMode="auto">
              <a:xfrm>
                <a:off x="1411" y="2093"/>
                <a:ext cx="44" cy="21"/>
                <a:chOff x="1411" y="2093"/>
                <a:chExt cx="44" cy="21"/>
              </a:xfrm>
            </p:grpSpPr>
            <p:grpSp>
              <p:nvGrpSpPr>
                <p:cNvPr id="516205" name="Group 1133"/>
                <p:cNvGrpSpPr>
                  <a:grpSpLocks/>
                </p:cNvGrpSpPr>
                <p:nvPr/>
              </p:nvGrpSpPr>
              <p:grpSpPr bwMode="auto">
                <a:xfrm>
                  <a:off x="1411" y="2093"/>
                  <a:ext cx="22" cy="21"/>
                  <a:chOff x="1411" y="2093"/>
                  <a:chExt cx="22" cy="21"/>
                </a:xfrm>
              </p:grpSpPr>
              <p:sp>
                <p:nvSpPr>
                  <p:cNvPr id="516206" name="Freeform 1134"/>
                  <p:cNvSpPr>
                    <a:spLocks/>
                  </p:cNvSpPr>
                  <p:nvPr/>
                </p:nvSpPr>
                <p:spPr bwMode="auto">
                  <a:xfrm>
                    <a:off x="1411" y="2093"/>
                    <a:ext cx="5" cy="21"/>
                  </a:xfrm>
                  <a:custGeom>
                    <a:avLst/>
                    <a:gdLst>
                      <a:gd name="T0" fmla="*/ 0 w 23"/>
                      <a:gd name="T1" fmla="*/ 1 h 83"/>
                      <a:gd name="T2" fmla="*/ 0 w 23"/>
                      <a:gd name="T3" fmla="*/ 83 h 83"/>
                      <a:gd name="T4" fmla="*/ 23 w 23"/>
                      <a:gd name="T5" fmla="*/ 81 h 83"/>
                      <a:gd name="T6" fmla="*/ 23 w 23"/>
                      <a:gd name="T7" fmla="*/ 0 h 83"/>
                      <a:gd name="T8" fmla="*/ 0 w 23"/>
                      <a:gd name="T9" fmla="*/ 1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83">
                        <a:moveTo>
                          <a:pt x="0" y="1"/>
                        </a:moveTo>
                        <a:lnTo>
                          <a:pt x="0" y="83"/>
                        </a:lnTo>
                        <a:lnTo>
                          <a:pt x="23" y="81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516207" name="Freeform 1135"/>
                  <p:cNvSpPr>
                    <a:spLocks/>
                  </p:cNvSpPr>
                  <p:nvPr/>
                </p:nvSpPr>
                <p:spPr bwMode="auto">
                  <a:xfrm>
                    <a:off x="1416" y="2093"/>
                    <a:ext cx="6" cy="21"/>
                  </a:xfrm>
                  <a:custGeom>
                    <a:avLst/>
                    <a:gdLst>
                      <a:gd name="T0" fmla="*/ 0 w 22"/>
                      <a:gd name="T1" fmla="*/ 1 h 83"/>
                      <a:gd name="T2" fmla="*/ 0 w 22"/>
                      <a:gd name="T3" fmla="*/ 83 h 83"/>
                      <a:gd name="T4" fmla="*/ 22 w 22"/>
                      <a:gd name="T5" fmla="*/ 81 h 83"/>
                      <a:gd name="T6" fmla="*/ 22 w 22"/>
                      <a:gd name="T7" fmla="*/ 0 h 83"/>
                      <a:gd name="T8" fmla="*/ 0 w 22"/>
                      <a:gd name="T9" fmla="*/ 1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83">
                        <a:moveTo>
                          <a:pt x="0" y="1"/>
                        </a:moveTo>
                        <a:lnTo>
                          <a:pt x="0" y="83"/>
                        </a:lnTo>
                        <a:lnTo>
                          <a:pt x="22" y="81"/>
                        </a:lnTo>
                        <a:lnTo>
                          <a:pt x="22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516208" name="Freeform 1136"/>
                  <p:cNvSpPr>
                    <a:spLocks/>
                  </p:cNvSpPr>
                  <p:nvPr/>
                </p:nvSpPr>
                <p:spPr bwMode="auto">
                  <a:xfrm>
                    <a:off x="1422" y="2093"/>
                    <a:ext cx="5" cy="21"/>
                  </a:xfrm>
                  <a:custGeom>
                    <a:avLst/>
                    <a:gdLst>
                      <a:gd name="T0" fmla="*/ 0 w 23"/>
                      <a:gd name="T1" fmla="*/ 1 h 83"/>
                      <a:gd name="T2" fmla="*/ 0 w 23"/>
                      <a:gd name="T3" fmla="*/ 83 h 83"/>
                      <a:gd name="T4" fmla="*/ 23 w 23"/>
                      <a:gd name="T5" fmla="*/ 81 h 83"/>
                      <a:gd name="T6" fmla="*/ 23 w 23"/>
                      <a:gd name="T7" fmla="*/ 0 h 83"/>
                      <a:gd name="T8" fmla="*/ 0 w 23"/>
                      <a:gd name="T9" fmla="*/ 1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83">
                        <a:moveTo>
                          <a:pt x="0" y="1"/>
                        </a:moveTo>
                        <a:lnTo>
                          <a:pt x="0" y="83"/>
                        </a:lnTo>
                        <a:lnTo>
                          <a:pt x="23" y="81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516209" name="Freeform 1137"/>
                  <p:cNvSpPr>
                    <a:spLocks/>
                  </p:cNvSpPr>
                  <p:nvPr/>
                </p:nvSpPr>
                <p:spPr bwMode="auto">
                  <a:xfrm>
                    <a:off x="1427" y="2093"/>
                    <a:ext cx="6" cy="21"/>
                  </a:xfrm>
                  <a:custGeom>
                    <a:avLst/>
                    <a:gdLst>
                      <a:gd name="T0" fmla="*/ 0 w 21"/>
                      <a:gd name="T1" fmla="*/ 1 h 83"/>
                      <a:gd name="T2" fmla="*/ 0 w 21"/>
                      <a:gd name="T3" fmla="*/ 83 h 83"/>
                      <a:gd name="T4" fmla="*/ 21 w 21"/>
                      <a:gd name="T5" fmla="*/ 81 h 83"/>
                      <a:gd name="T6" fmla="*/ 21 w 21"/>
                      <a:gd name="T7" fmla="*/ 0 h 83"/>
                      <a:gd name="T8" fmla="*/ 0 w 21"/>
                      <a:gd name="T9" fmla="*/ 1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1" h="83">
                        <a:moveTo>
                          <a:pt x="0" y="1"/>
                        </a:moveTo>
                        <a:lnTo>
                          <a:pt x="0" y="83"/>
                        </a:lnTo>
                        <a:lnTo>
                          <a:pt x="21" y="81"/>
                        </a:lnTo>
                        <a:lnTo>
                          <a:pt x="21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  <p:grpSp>
              <p:nvGrpSpPr>
                <p:cNvPr id="516210" name="Group 1138"/>
                <p:cNvGrpSpPr>
                  <a:grpSpLocks/>
                </p:cNvGrpSpPr>
                <p:nvPr/>
              </p:nvGrpSpPr>
              <p:grpSpPr bwMode="auto">
                <a:xfrm>
                  <a:off x="1433" y="2093"/>
                  <a:ext cx="22" cy="21"/>
                  <a:chOff x="1433" y="2093"/>
                  <a:chExt cx="22" cy="21"/>
                </a:xfrm>
              </p:grpSpPr>
              <p:sp>
                <p:nvSpPr>
                  <p:cNvPr id="516211" name="Freeform 1139"/>
                  <p:cNvSpPr>
                    <a:spLocks/>
                  </p:cNvSpPr>
                  <p:nvPr/>
                </p:nvSpPr>
                <p:spPr bwMode="auto">
                  <a:xfrm>
                    <a:off x="1433" y="2093"/>
                    <a:ext cx="6" cy="21"/>
                  </a:xfrm>
                  <a:custGeom>
                    <a:avLst/>
                    <a:gdLst>
                      <a:gd name="T0" fmla="*/ 0 w 22"/>
                      <a:gd name="T1" fmla="*/ 2 h 83"/>
                      <a:gd name="T2" fmla="*/ 0 w 22"/>
                      <a:gd name="T3" fmla="*/ 83 h 83"/>
                      <a:gd name="T4" fmla="*/ 22 w 22"/>
                      <a:gd name="T5" fmla="*/ 82 h 83"/>
                      <a:gd name="T6" fmla="*/ 22 w 22"/>
                      <a:gd name="T7" fmla="*/ 0 h 83"/>
                      <a:gd name="T8" fmla="*/ 0 w 22"/>
                      <a:gd name="T9" fmla="*/ 2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83">
                        <a:moveTo>
                          <a:pt x="0" y="2"/>
                        </a:moveTo>
                        <a:lnTo>
                          <a:pt x="0" y="83"/>
                        </a:lnTo>
                        <a:lnTo>
                          <a:pt x="22" y="82"/>
                        </a:lnTo>
                        <a:lnTo>
                          <a:pt x="22" y="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516212" name="Freeform 1140"/>
                  <p:cNvSpPr>
                    <a:spLocks/>
                  </p:cNvSpPr>
                  <p:nvPr/>
                </p:nvSpPr>
                <p:spPr bwMode="auto">
                  <a:xfrm>
                    <a:off x="1438" y="2093"/>
                    <a:ext cx="6" cy="21"/>
                  </a:xfrm>
                  <a:custGeom>
                    <a:avLst/>
                    <a:gdLst>
                      <a:gd name="T0" fmla="*/ 0 w 23"/>
                      <a:gd name="T1" fmla="*/ 2 h 83"/>
                      <a:gd name="T2" fmla="*/ 0 w 23"/>
                      <a:gd name="T3" fmla="*/ 83 h 83"/>
                      <a:gd name="T4" fmla="*/ 23 w 23"/>
                      <a:gd name="T5" fmla="*/ 82 h 83"/>
                      <a:gd name="T6" fmla="*/ 23 w 23"/>
                      <a:gd name="T7" fmla="*/ 0 h 83"/>
                      <a:gd name="T8" fmla="*/ 0 w 23"/>
                      <a:gd name="T9" fmla="*/ 2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83">
                        <a:moveTo>
                          <a:pt x="0" y="2"/>
                        </a:moveTo>
                        <a:lnTo>
                          <a:pt x="0" y="83"/>
                        </a:lnTo>
                        <a:lnTo>
                          <a:pt x="23" y="82"/>
                        </a:lnTo>
                        <a:lnTo>
                          <a:pt x="23" y="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516213" name="Freeform 1141"/>
                  <p:cNvSpPr>
                    <a:spLocks/>
                  </p:cNvSpPr>
                  <p:nvPr/>
                </p:nvSpPr>
                <p:spPr bwMode="auto">
                  <a:xfrm>
                    <a:off x="1444" y="2093"/>
                    <a:ext cx="6" cy="21"/>
                  </a:xfrm>
                  <a:custGeom>
                    <a:avLst/>
                    <a:gdLst>
                      <a:gd name="T0" fmla="*/ 0 w 23"/>
                      <a:gd name="T1" fmla="*/ 2 h 83"/>
                      <a:gd name="T2" fmla="*/ 0 w 23"/>
                      <a:gd name="T3" fmla="*/ 83 h 83"/>
                      <a:gd name="T4" fmla="*/ 23 w 23"/>
                      <a:gd name="T5" fmla="*/ 82 h 83"/>
                      <a:gd name="T6" fmla="*/ 23 w 23"/>
                      <a:gd name="T7" fmla="*/ 0 h 83"/>
                      <a:gd name="T8" fmla="*/ 0 w 23"/>
                      <a:gd name="T9" fmla="*/ 2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83">
                        <a:moveTo>
                          <a:pt x="0" y="2"/>
                        </a:moveTo>
                        <a:lnTo>
                          <a:pt x="0" y="83"/>
                        </a:lnTo>
                        <a:lnTo>
                          <a:pt x="23" y="82"/>
                        </a:lnTo>
                        <a:lnTo>
                          <a:pt x="23" y="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516214" name="Freeform 1142"/>
                  <p:cNvSpPr>
                    <a:spLocks/>
                  </p:cNvSpPr>
                  <p:nvPr/>
                </p:nvSpPr>
                <p:spPr bwMode="auto">
                  <a:xfrm>
                    <a:off x="1450" y="2093"/>
                    <a:ext cx="5" cy="21"/>
                  </a:xfrm>
                  <a:custGeom>
                    <a:avLst/>
                    <a:gdLst>
                      <a:gd name="T0" fmla="*/ 0 w 21"/>
                      <a:gd name="T1" fmla="*/ 2 h 83"/>
                      <a:gd name="T2" fmla="*/ 0 w 21"/>
                      <a:gd name="T3" fmla="*/ 83 h 83"/>
                      <a:gd name="T4" fmla="*/ 21 w 21"/>
                      <a:gd name="T5" fmla="*/ 82 h 83"/>
                      <a:gd name="T6" fmla="*/ 21 w 21"/>
                      <a:gd name="T7" fmla="*/ 0 h 83"/>
                      <a:gd name="T8" fmla="*/ 0 w 21"/>
                      <a:gd name="T9" fmla="*/ 2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1" h="83">
                        <a:moveTo>
                          <a:pt x="0" y="2"/>
                        </a:moveTo>
                        <a:lnTo>
                          <a:pt x="0" y="83"/>
                        </a:lnTo>
                        <a:lnTo>
                          <a:pt x="21" y="82"/>
                        </a:lnTo>
                        <a:lnTo>
                          <a:pt x="21" y="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</p:grpSp>
          <p:grpSp>
            <p:nvGrpSpPr>
              <p:cNvPr id="516215" name="Group 1143"/>
              <p:cNvGrpSpPr>
                <a:grpSpLocks/>
              </p:cNvGrpSpPr>
              <p:nvPr/>
            </p:nvGrpSpPr>
            <p:grpSpPr bwMode="auto">
              <a:xfrm>
                <a:off x="1455" y="2093"/>
                <a:ext cx="44" cy="21"/>
                <a:chOff x="1455" y="2093"/>
                <a:chExt cx="44" cy="21"/>
              </a:xfrm>
            </p:grpSpPr>
            <p:grpSp>
              <p:nvGrpSpPr>
                <p:cNvPr id="516216" name="Group 1144"/>
                <p:cNvGrpSpPr>
                  <a:grpSpLocks/>
                </p:cNvGrpSpPr>
                <p:nvPr/>
              </p:nvGrpSpPr>
              <p:grpSpPr bwMode="auto">
                <a:xfrm>
                  <a:off x="1455" y="2093"/>
                  <a:ext cx="22" cy="21"/>
                  <a:chOff x="1455" y="2093"/>
                  <a:chExt cx="22" cy="21"/>
                </a:xfrm>
              </p:grpSpPr>
              <p:sp>
                <p:nvSpPr>
                  <p:cNvPr id="516217" name="Freeform 1145"/>
                  <p:cNvSpPr>
                    <a:spLocks/>
                  </p:cNvSpPr>
                  <p:nvPr/>
                </p:nvSpPr>
                <p:spPr bwMode="auto">
                  <a:xfrm>
                    <a:off x="1455" y="2093"/>
                    <a:ext cx="6" cy="21"/>
                  </a:xfrm>
                  <a:custGeom>
                    <a:avLst/>
                    <a:gdLst>
                      <a:gd name="T0" fmla="*/ 0 w 23"/>
                      <a:gd name="T1" fmla="*/ 1 h 83"/>
                      <a:gd name="T2" fmla="*/ 0 w 23"/>
                      <a:gd name="T3" fmla="*/ 83 h 83"/>
                      <a:gd name="T4" fmla="*/ 23 w 23"/>
                      <a:gd name="T5" fmla="*/ 81 h 83"/>
                      <a:gd name="T6" fmla="*/ 23 w 23"/>
                      <a:gd name="T7" fmla="*/ 0 h 83"/>
                      <a:gd name="T8" fmla="*/ 0 w 23"/>
                      <a:gd name="T9" fmla="*/ 1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83">
                        <a:moveTo>
                          <a:pt x="0" y="1"/>
                        </a:moveTo>
                        <a:lnTo>
                          <a:pt x="0" y="83"/>
                        </a:lnTo>
                        <a:lnTo>
                          <a:pt x="23" y="81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516218" name="Freeform 1146"/>
                  <p:cNvSpPr>
                    <a:spLocks/>
                  </p:cNvSpPr>
                  <p:nvPr/>
                </p:nvSpPr>
                <p:spPr bwMode="auto">
                  <a:xfrm>
                    <a:off x="1460" y="2093"/>
                    <a:ext cx="6" cy="21"/>
                  </a:xfrm>
                  <a:custGeom>
                    <a:avLst/>
                    <a:gdLst>
                      <a:gd name="T0" fmla="*/ 0 w 23"/>
                      <a:gd name="T1" fmla="*/ 1 h 83"/>
                      <a:gd name="T2" fmla="*/ 0 w 23"/>
                      <a:gd name="T3" fmla="*/ 83 h 83"/>
                      <a:gd name="T4" fmla="*/ 23 w 23"/>
                      <a:gd name="T5" fmla="*/ 81 h 83"/>
                      <a:gd name="T6" fmla="*/ 23 w 23"/>
                      <a:gd name="T7" fmla="*/ 0 h 83"/>
                      <a:gd name="T8" fmla="*/ 0 w 23"/>
                      <a:gd name="T9" fmla="*/ 1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83">
                        <a:moveTo>
                          <a:pt x="0" y="1"/>
                        </a:moveTo>
                        <a:lnTo>
                          <a:pt x="0" y="83"/>
                        </a:lnTo>
                        <a:lnTo>
                          <a:pt x="23" y="81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516219" name="Freeform 1147"/>
                  <p:cNvSpPr>
                    <a:spLocks/>
                  </p:cNvSpPr>
                  <p:nvPr/>
                </p:nvSpPr>
                <p:spPr bwMode="auto">
                  <a:xfrm>
                    <a:off x="1466" y="2093"/>
                    <a:ext cx="6" cy="21"/>
                  </a:xfrm>
                  <a:custGeom>
                    <a:avLst/>
                    <a:gdLst>
                      <a:gd name="T0" fmla="*/ 0 w 23"/>
                      <a:gd name="T1" fmla="*/ 1 h 83"/>
                      <a:gd name="T2" fmla="*/ 0 w 23"/>
                      <a:gd name="T3" fmla="*/ 83 h 83"/>
                      <a:gd name="T4" fmla="*/ 23 w 23"/>
                      <a:gd name="T5" fmla="*/ 81 h 83"/>
                      <a:gd name="T6" fmla="*/ 23 w 23"/>
                      <a:gd name="T7" fmla="*/ 0 h 83"/>
                      <a:gd name="T8" fmla="*/ 0 w 23"/>
                      <a:gd name="T9" fmla="*/ 1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83">
                        <a:moveTo>
                          <a:pt x="0" y="1"/>
                        </a:moveTo>
                        <a:lnTo>
                          <a:pt x="0" y="83"/>
                        </a:lnTo>
                        <a:lnTo>
                          <a:pt x="23" y="81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516220" name="Freeform 1148"/>
                  <p:cNvSpPr>
                    <a:spLocks/>
                  </p:cNvSpPr>
                  <p:nvPr/>
                </p:nvSpPr>
                <p:spPr bwMode="auto">
                  <a:xfrm>
                    <a:off x="1472" y="2093"/>
                    <a:ext cx="5" cy="21"/>
                  </a:xfrm>
                  <a:custGeom>
                    <a:avLst/>
                    <a:gdLst>
                      <a:gd name="T0" fmla="*/ 0 w 21"/>
                      <a:gd name="T1" fmla="*/ 1 h 83"/>
                      <a:gd name="T2" fmla="*/ 0 w 21"/>
                      <a:gd name="T3" fmla="*/ 83 h 83"/>
                      <a:gd name="T4" fmla="*/ 21 w 21"/>
                      <a:gd name="T5" fmla="*/ 81 h 83"/>
                      <a:gd name="T6" fmla="*/ 21 w 21"/>
                      <a:gd name="T7" fmla="*/ 0 h 83"/>
                      <a:gd name="T8" fmla="*/ 0 w 21"/>
                      <a:gd name="T9" fmla="*/ 1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1" h="83">
                        <a:moveTo>
                          <a:pt x="0" y="1"/>
                        </a:moveTo>
                        <a:lnTo>
                          <a:pt x="0" y="83"/>
                        </a:lnTo>
                        <a:lnTo>
                          <a:pt x="21" y="81"/>
                        </a:lnTo>
                        <a:lnTo>
                          <a:pt x="21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  <p:grpSp>
              <p:nvGrpSpPr>
                <p:cNvPr id="516221" name="Group 1149"/>
                <p:cNvGrpSpPr>
                  <a:grpSpLocks/>
                </p:cNvGrpSpPr>
                <p:nvPr/>
              </p:nvGrpSpPr>
              <p:grpSpPr bwMode="auto">
                <a:xfrm>
                  <a:off x="1477" y="2093"/>
                  <a:ext cx="22" cy="21"/>
                  <a:chOff x="1477" y="2093"/>
                  <a:chExt cx="22" cy="21"/>
                </a:xfrm>
              </p:grpSpPr>
              <p:sp>
                <p:nvSpPr>
                  <p:cNvPr id="516222" name="Freeform 1150"/>
                  <p:cNvSpPr>
                    <a:spLocks/>
                  </p:cNvSpPr>
                  <p:nvPr/>
                </p:nvSpPr>
                <p:spPr bwMode="auto">
                  <a:xfrm>
                    <a:off x="1477" y="2093"/>
                    <a:ext cx="6" cy="21"/>
                  </a:xfrm>
                  <a:custGeom>
                    <a:avLst/>
                    <a:gdLst>
                      <a:gd name="T0" fmla="*/ 0 w 22"/>
                      <a:gd name="T1" fmla="*/ 2 h 83"/>
                      <a:gd name="T2" fmla="*/ 0 w 22"/>
                      <a:gd name="T3" fmla="*/ 83 h 83"/>
                      <a:gd name="T4" fmla="*/ 22 w 22"/>
                      <a:gd name="T5" fmla="*/ 82 h 83"/>
                      <a:gd name="T6" fmla="*/ 22 w 22"/>
                      <a:gd name="T7" fmla="*/ 0 h 83"/>
                      <a:gd name="T8" fmla="*/ 0 w 22"/>
                      <a:gd name="T9" fmla="*/ 2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83">
                        <a:moveTo>
                          <a:pt x="0" y="2"/>
                        </a:moveTo>
                        <a:lnTo>
                          <a:pt x="0" y="83"/>
                        </a:lnTo>
                        <a:lnTo>
                          <a:pt x="22" y="82"/>
                        </a:lnTo>
                        <a:lnTo>
                          <a:pt x="22" y="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516223" name="Freeform 1151"/>
                  <p:cNvSpPr>
                    <a:spLocks/>
                  </p:cNvSpPr>
                  <p:nvPr/>
                </p:nvSpPr>
                <p:spPr bwMode="auto">
                  <a:xfrm>
                    <a:off x="1483" y="2093"/>
                    <a:ext cx="5" cy="21"/>
                  </a:xfrm>
                  <a:custGeom>
                    <a:avLst/>
                    <a:gdLst>
                      <a:gd name="T0" fmla="*/ 0 w 23"/>
                      <a:gd name="T1" fmla="*/ 2 h 83"/>
                      <a:gd name="T2" fmla="*/ 0 w 23"/>
                      <a:gd name="T3" fmla="*/ 83 h 83"/>
                      <a:gd name="T4" fmla="*/ 23 w 23"/>
                      <a:gd name="T5" fmla="*/ 82 h 83"/>
                      <a:gd name="T6" fmla="*/ 23 w 23"/>
                      <a:gd name="T7" fmla="*/ 0 h 83"/>
                      <a:gd name="T8" fmla="*/ 0 w 23"/>
                      <a:gd name="T9" fmla="*/ 2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83">
                        <a:moveTo>
                          <a:pt x="0" y="2"/>
                        </a:moveTo>
                        <a:lnTo>
                          <a:pt x="0" y="83"/>
                        </a:lnTo>
                        <a:lnTo>
                          <a:pt x="23" y="82"/>
                        </a:lnTo>
                        <a:lnTo>
                          <a:pt x="23" y="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516224" name="Freeform 1152"/>
                  <p:cNvSpPr>
                    <a:spLocks/>
                  </p:cNvSpPr>
                  <p:nvPr/>
                </p:nvSpPr>
                <p:spPr bwMode="auto">
                  <a:xfrm>
                    <a:off x="1488" y="2093"/>
                    <a:ext cx="6" cy="21"/>
                  </a:xfrm>
                  <a:custGeom>
                    <a:avLst/>
                    <a:gdLst>
                      <a:gd name="T0" fmla="*/ 0 w 21"/>
                      <a:gd name="T1" fmla="*/ 2 h 83"/>
                      <a:gd name="T2" fmla="*/ 0 w 21"/>
                      <a:gd name="T3" fmla="*/ 83 h 83"/>
                      <a:gd name="T4" fmla="*/ 21 w 21"/>
                      <a:gd name="T5" fmla="*/ 82 h 83"/>
                      <a:gd name="T6" fmla="*/ 21 w 21"/>
                      <a:gd name="T7" fmla="*/ 0 h 83"/>
                      <a:gd name="T8" fmla="*/ 0 w 21"/>
                      <a:gd name="T9" fmla="*/ 2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1" h="83">
                        <a:moveTo>
                          <a:pt x="0" y="2"/>
                        </a:moveTo>
                        <a:lnTo>
                          <a:pt x="0" y="83"/>
                        </a:lnTo>
                        <a:lnTo>
                          <a:pt x="21" y="82"/>
                        </a:lnTo>
                        <a:lnTo>
                          <a:pt x="21" y="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516225" name="Freeform 1153"/>
                  <p:cNvSpPr>
                    <a:spLocks/>
                  </p:cNvSpPr>
                  <p:nvPr/>
                </p:nvSpPr>
                <p:spPr bwMode="auto">
                  <a:xfrm>
                    <a:off x="1494" y="2093"/>
                    <a:ext cx="5" cy="21"/>
                  </a:xfrm>
                  <a:custGeom>
                    <a:avLst/>
                    <a:gdLst>
                      <a:gd name="T0" fmla="*/ 0 w 23"/>
                      <a:gd name="T1" fmla="*/ 2 h 83"/>
                      <a:gd name="T2" fmla="*/ 0 w 23"/>
                      <a:gd name="T3" fmla="*/ 83 h 83"/>
                      <a:gd name="T4" fmla="*/ 23 w 23"/>
                      <a:gd name="T5" fmla="*/ 82 h 83"/>
                      <a:gd name="T6" fmla="*/ 23 w 23"/>
                      <a:gd name="T7" fmla="*/ 0 h 83"/>
                      <a:gd name="T8" fmla="*/ 0 w 23"/>
                      <a:gd name="T9" fmla="*/ 2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83">
                        <a:moveTo>
                          <a:pt x="0" y="2"/>
                        </a:moveTo>
                        <a:lnTo>
                          <a:pt x="0" y="83"/>
                        </a:lnTo>
                        <a:lnTo>
                          <a:pt x="23" y="82"/>
                        </a:lnTo>
                        <a:lnTo>
                          <a:pt x="23" y="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</p:grpSp>
          <p:grpSp>
            <p:nvGrpSpPr>
              <p:cNvPr id="516226" name="Group 1154"/>
              <p:cNvGrpSpPr>
                <a:grpSpLocks/>
              </p:cNvGrpSpPr>
              <p:nvPr/>
            </p:nvGrpSpPr>
            <p:grpSpPr bwMode="auto">
              <a:xfrm>
                <a:off x="1499" y="2093"/>
                <a:ext cx="23" cy="21"/>
                <a:chOff x="1499" y="2093"/>
                <a:chExt cx="23" cy="21"/>
              </a:xfrm>
            </p:grpSpPr>
            <p:sp>
              <p:nvSpPr>
                <p:cNvPr id="516227" name="Freeform 1155"/>
                <p:cNvSpPr>
                  <a:spLocks/>
                </p:cNvSpPr>
                <p:nvPr/>
              </p:nvSpPr>
              <p:spPr bwMode="auto">
                <a:xfrm>
                  <a:off x="1499" y="2093"/>
                  <a:ext cx="6" cy="21"/>
                </a:xfrm>
                <a:custGeom>
                  <a:avLst/>
                  <a:gdLst>
                    <a:gd name="T0" fmla="*/ 0 w 23"/>
                    <a:gd name="T1" fmla="*/ 1 h 83"/>
                    <a:gd name="T2" fmla="*/ 0 w 23"/>
                    <a:gd name="T3" fmla="*/ 83 h 83"/>
                    <a:gd name="T4" fmla="*/ 23 w 23"/>
                    <a:gd name="T5" fmla="*/ 81 h 83"/>
                    <a:gd name="T6" fmla="*/ 23 w 23"/>
                    <a:gd name="T7" fmla="*/ 0 h 83"/>
                    <a:gd name="T8" fmla="*/ 0 w 23"/>
                    <a:gd name="T9" fmla="*/ 1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83">
                      <a:moveTo>
                        <a:pt x="0" y="1"/>
                      </a:moveTo>
                      <a:lnTo>
                        <a:pt x="0" y="83"/>
                      </a:lnTo>
                      <a:lnTo>
                        <a:pt x="23" y="81"/>
                      </a:lnTo>
                      <a:lnTo>
                        <a:pt x="23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228" name="Freeform 1156"/>
                <p:cNvSpPr>
                  <a:spLocks/>
                </p:cNvSpPr>
                <p:nvPr/>
              </p:nvSpPr>
              <p:spPr bwMode="auto">
                <a:xfrm>
                  <a:off x="1505" y="2093"/>
                  <a:ext cx="6" cy="21"/>
                </a:xfrm>
                <a:custGeom>
                  <a:avLst/>
                  <a:gdLst>
                    <a:gd name="T0" fmla="*/ 0 w 23"/>
                    <a:gd name="T1" fmla="*/ 1 h 83"/>
                    <a:gd name="T2" fmla="*/ 0 w 23"/>
                    <a:gd name="T3" fmla="*/ 83 h 83"/>
                    <a:gd name="T4" fmla="*/ 23 w 23"/>
                    <a:gd name="T5" fmla="*/ 81 h 83"/>
                    <a:gd name="T6" fmla="*/ 23 w 23"/>
                    <a:gd name="T7" fmla="*/ 0 h 83"/>
                    <a:gd name="T8" fmla="*/ 0 w 23"/>
                    <a:gd name="T9" fmla="*/ 1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83">
                      <a:moveTo>
                        <a:pt x="0" y="1"/>
                      </a:moveTo>
                      <a:lnTo>
                        <a:pt x="0" y="83"/>
                      </a:lnTo>
                      <a:lnTo>
                        <a:pt x="23" y="81"/>
                      </a:lnTo>
                      <a:lnTo>
                        <a:pt x="23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229" name="Freeform 1157"/>
                <p:cNvSpPr>
                  <a:spLocks/>
                </p:cNvSpPr>
                <p:nvPr/>
              </p:nvSpPr>
              <p:spPr bwMode="auto">
                <a:xfrm>
                  <a:off x="1511" y="2093"/>
                  <a:ext cx="5" cy="21"/>
                </a:xfrm>
                <a:custGeom>
                  <a:avLst/>
                  <a:gdLst>
                    <a:gd name="T0" fmla="*/ 0 w 22"/>
                    <a:gd name="T1" fmla="*/ 1 h 83"/>
                    <a:gd name="T2" fmla="*/ 0 w 22"/>
                    <a:gd name="T3" fmla="*/ 83 h 83"/>
                    <a:gd name="T4" fmla="*/ 22 w 22"/>
                    <a:gd name="T5" fmla="*/ 81 h 83"/>
                    <a:gd name="T6" fmla="*/ 22 w 22"/>
                    <a:gd name="T7" fmla="*/ 0 h 83"/>
                    <a:gd name="T8" fmla="*/ 0 w 22"/>
                    <a:gd name="T9" fmla="*/ 1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83">
                      <a:moveTo>
                        <a:pt x="0" y="1"/>
                      </a:moveTo>
                      <a:lnTo>
                        <a:pt x="0" y="83"/>
                      </a:lnTo>
                      <a:lnTo>
                        <a:pt x="22" y="81"/>
                      </a:lnTo>
                      <a:lnTo>
                        <a:pt x="22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230" name="Freeform 1158"/>
                <p:cNvSpPr>
                  <a:spLocks/>
                </p:cNvSpPr>
                <p:nvPr/>
              </p:nvSpPr>
              <p:spPr bwMode="auto">
                <a:xfrm>
                  <a:off x="1516" y="2093"/>
                  <a:ext cx="6" cy="21"/>
                </a:xfrm>
                <a:custGeom>
                  <a:avLst/>
                  <a:gdLst>
                    <a:gd name="T0" fmla="*/ 0 w 22"/>
                    <a:gd name="T1" fmla="*/ 1 h 83"/>
                    <a:gd name="T2" fmla="*/ 0 w 22"/>
                    <a:gd name="T3" fmla="*/ 83 h 83"/>
                    <a:gd name="T4" fmla="*/ 22 w 22"/>
                    <a:gd name="T5" fmla="*/ 81 h 83"/>
                    <a:gd name="T6" fmla="*/ 22 w 22"/>
                    <a:gd name="T7" fmla="*/ 0 h 83"/>
                    <a:gd name="T8" fmla="*/ 0 w 22"/>
                    <a:gd name="T9" fmla="*/ 1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83">
                      <a:moveTo>
                        <a:pt x="0" y="1"/>
                      </a:moveTo>
                      <a:lnTo>
                        <a:pt x="0" y="83"/>
                      </a:lnTo>
                      <a:lnTo>
                        <a:pt x="22" y="81"/>
                      </a:lnTo>
                      <a:lnTo>
                        <a:pt x="22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</p:grpSp>
          <p:sp>
            <p:nvSpPr>
              <p:cNvPr id="516231" name="Freeform 1159"/>
              <p:cNvSpPr>
                <a:spLocks/>
              </p:cNvSpPr>
              <p:nvPr/>
            </p:nvSpPr>
            <p:spPr bwMode="auto">
              <a:xfrm>
                <a:off x="1522" y="2093"/>
                <a:ext cx="6" cy="21"/>
              </a:xfrm>
              <a:custGeom>
                <a:avLst/>
                <a:gdLst>
                  <a:gd name="T0" fmla="*/ 0 w 23"/>
                  <a:gd name="T1" fmla="*/ 1 h 83"/>
                  <a:gd name="T2" fmla="*/ 0 w 23"/>
                  <a:gd name="T3" fmla="*/ 83 h 83"/>
                  <a:gd name="T4" fmla="*/ 23 w 23"/>
                  <a:gd name="T5" fmla="*/ 81 h 83"/>
                  <a:gd name="T6" fmla="*/ 23 w 23"/>
                  <a:gd name="T7" fmla="*/ 0 h 83"/>
                  <a:gd name="T8" fmla="*/ 0 w 23"/>
                  <a:gd name="T9" fmla="*/ 1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83">
                    <a:moveTo>
                      <a:pt x="0" y="1"/>
                    </a:moveTo>
                    <a:lnTo>
                      <a:pt x="0" y="83"/>
                    </a:lnTo>
                    <a:lnTo>
                      <a:pt x="23" y="81"/>
                    </a:lnTo>
                    <a:lnTo>
                      <a:pt x="23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0A0A0"/>
              </a:solidFill>
              <a:ln w="4763">
                <a:solidFill>
                  <a:srgbClr val="20202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</p:grpSp>
        <p:grpSp>
          <p:nvGrpSpPr>
            <p:cNvPr id="516232" name="Group 1160"/>
            <p:cNvGrpSpPr>
              <a:grpSpLocks/>
            </p:cNvGrpSpPr>
            <p:nvPr/>
          </p:nvGrpSpPr>
          <p:grpSpPr bwMode="auto">
            <a:xfrm>
              <a:off x="1365" y="2115"/>
              <a:ext cx="163" cy="206"/>
              <a:chOff x="1365" y="2115"/>
              <a:chExt cx="163" cy="206"/>
            </a:xfrm>
          </p:grpSpPr>
          <p:sp>
            <p:nvSpPr>
              <p:cNvPr id="516233" name="Rectangle 1161"/>
              <p:cNvSpPr>
                <a:spLocks noChangeArrowheads="1"/>
              </p:cNvSpPr>
              <p:nvPr/>
            </p:nvSpPr>
            <p:spPr bwMode="auto">
              <a:xfrm>
                <a:off x="1365" y="2115"/>
                <a:ext cx="163" cy="206"/>
              </a:xfrm>
              <a:prstGeom prst="rect">
                <a:avLst/>
              </a:prstGeom>
              <a:solidFill>
                <a:srgbClr val="E0E0E0"/>
              </a:solidFill>
              <a:ln w="4763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516234" name="Rectangle 1162"/>
              <p:cNvSpPr>
                <a:spLocks noChangeArrowheads="1"/>
              </p:cNvSpPr>
              <p:nvPr/>
            </p:nvSpPr>
            <p:spPr bwMode="auto">
              <a:xfrm>
                <a:off x="1384" y="2136"/>
                <a:ext cx="34" cy="3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</p:grpSp>
        <p:grpSp>
          <p:nvGrpSpPr>
            <p:cNvPr id="516235" name="Group 1163"/>
            <p:cNvGrpSpPr>
              <a:grpSpLocks/>
            </p:cNvGrpSpPr>
            <p:nvPr/>
          </p:nvGrpSpPr>
          <p:grpSpPr bwMode="auto">
            <a:xfrm>
              <a:off x="1366" y="1989"/>
              <a:ext cx="163" cy="102"/>
              <a:chOff x="1366" y="1989"/>
              <a:chExt cx="163" cy="102"/>
            </a:xfrm>
          </p:grpSpPr>
          <p:sp>
            <p:nvSpPr>
              <p:cNvPr id="516236" name="Rectangle 1164"/>
              <p:cNvSpPr>
                <a:spLocks noChangeArrowheads="1"/>
              </p:cNvSpPr>
              <p:nvPr/>
            </p:nvSpPr>
            <p:spPr bwMode="auto">
              <a:xfrm>
                <a:off x="1366" y="1989"/>
                <a:ext cx="161" cy="102"/>
              </a:xfrm>
              <a:prstGeom prst="rect">
                <a:avLst/>
              </a:prstGeom>
              <a:solidFill>
                <a:srgbClr val="E0E0E0"/>
              </a:solidFill>
              <a:ln w="4763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HK" altLang="en-US"/>
              </a:p>
            </p:txBody>
          </p:sp>
          <p:sp>
            <p:nvSpPr>
              <p:cNvPr id="516237" name="Line 1165"/>
              <p:cNvSpPr>
                <a:spLocks noChangeShapeType="1"/>
              </p:cNvSpPr>
              <p:nvPr/>
            </p:nvSpPr>
            <p:spPr bwMode="auto">
              <a:xfrm>
                <a:off x="1368" y="2039"/>
                <a:ext cx="161" cy="1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</p:grpSp>
        <p:grpSp>
          <p:nvGrpSpPr>
            <p:cNvPr id="516238" name="Group 1166"/>
            <p:cNvGrpSpPr>
              <a:grpSpLocks/>
            </p:cNvGrpSpPr>
            <p:nvPr/>
          </p:nvGrpSpPr>
          <p:grpSpPr bwMode="auto">
            <a:xfrm>
              <a:off x="1362" y="2322"/>
              <a:ext cx="171" cy="122"/>
              <a:chOff x="1362" y="2322"/>
              <a:chExt cx="171" cy="122"/>
            </a:xfrm>
          </p:grpSpPr>
          <p:grpSp>
            <p:nvGrpSpPr>
              <p:cNvPr id="516239" name="Group 1167"/>
              <p:cNvGrpSpPr>
                <a:grpSpLocks/>
              </p:cNvGrpSpPr>
              <p:nvPr/>
            </p:nvGrpSpPr>
            <p:grpSpPr bwMode="auto">
              <a:xfrm>
                <a:off x="1367" y="2424"/>
                <a:ext cx="159" cy="20"/>
                <a:chOff x="1367" y="2424"/>
                <a:chExt cx="159" cy="20"/>
              </a:xfrm>
            </p:grpSpPr>
            <p:sp>
              <p:nvSpPr>
                <p:cNvPr id="516240" name="Freeform 1168"/>
                <p:cNvSpPr>
                  <a:spLocks/>
                </p:cNvSpPr>
                <p:nvPr/>
              </p:nvSpPr>
              <p:spPr bwMode="auto">
                <a:xfrm>
                  <a:off x="1367" y="2424"/>
                  <a:ext cx="5" cy="19"/>
                </a:xfrm>
                <a:custGeom>
                  <a:avLst/>
                  <a:gdLst>
                    <a:gd name="T0" fmla="*/ 0 w 20"/>
                    <a:gd name="T1" fmla="*/ 1 h 77"/>
                    <a:gd name="T2" fmla="*/ 0 w 20"/>
                    <a:gd name="T3" fmla="*/ 77 h 77"/>
                    <a:gd name="T4" fmla="*/ 20 w 20"/>
                    <a:gd name="T5" fmla="*/ 76 h 77"/>
                    <a:gd name="T6" fmla="*/ 20 w 20"/>
                    <a:gd name="T7" fmla="*/ 0 h 77"/>
                    <a:gd name="T8" fmla="*/ 0 w 20"/>
                    <a:gd name="T9" fmla="*/ 1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" h="77">
                      <a:moveTo>
                        <a:pt x="0" y="1"/>
                      </a:moveTo>
                      <a:lnTo>
                        <a:pt x="0" y="77"/>
                      </a:lnTo>
                      <a:lnTo>
                        <a:pt x="20" y="76"/>
                      </a:lnTo>
                      <a:lnTo>
                        <a:pt x="20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241" name="Freeform 1169"/>
                <p:cNvSpPr>
                  <a:spLocks/>
                </p:cNvSpPr>
                <p:nvPr/>
              </p:nvSpPr>
              <p:spPr bwMode="auto">
                <a:xfrm>
                  <a:off x="1372" y="2424"/>
                  <a:ext cx="6" cy="19"/>
                </a:xfrm>
                <a:custGeom>
                  <a:avLst/>
                  <a:gdLst>
                    <a:gd name="T0" fmla="*/ 0 w 23"/>
                    <a:gd name="T1" fmla="*/ 1 h 77"/>
                    <a:gd name="T2" fmla="*/ 0 w 23"/>
                    <a:gd name="T3" fmla="*/ 77 h 77"/>
                    <a:gd name="T4" fmla="*/ 23 w 23"/>
                    <a:gd name="T5" fmla="*/ 76 h 77"/>
                    <a:gd name="T6" fmla="*/ 23 w 23"/>
                    <a:gd name="T7" fmla="*/ 0 h 77"/>
                    <a:gd name="T8" fmla="*/ 0 w 23"/>
                    <a:gd name="T9" fmla="*/ 1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77">
                      <a:moveTo>
                        <a:pt x="0" y="1"/>
                      </a:moveTo>
                      <a:lnTo>
                        <a:pt x="0" y="77"/>
                      </a:lnTo>
                      <a:lnTo>
                        <a:pt x="23" y="76"/>
                      </a:lnTo>
                      <a:lnTo>
                        <a:pt x="23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242" name="Freeform 1170"/>
                <p:cNvSpPr>
                  <a:spLocks/>
                </p:cNvSpPr>
                <p:nvPr/>
              </p:nvSpPr>
              <p:spPr bwMode="auto">
                <a:xfrm>
                  <a:off x="1378" y="2424"/>
                  <a:ext cx="5" cy="19"/>
                </a:xfrm>
                <a:custGeom>
                  <a:avLst/>
                  <a:gdLst>
                    <a:gd name="T0" fmla="*/ 0 w 23"/>
                    <a:gd name="T1" fmla="*/ 1 h 77"/>
                    <a:gd name="T2" fmla="*/ 0 w 23"/>
                    <a:gd name="T3" fmla="*/ 77 h 77"/>
                    <a:gd name="T4" fmla="*/ 23 w 23"/>
                    <a:gd name="T5" fmla="*/ 76 h 77"/>
                    <a:gd name="T6" fmla="*/ 23 w 23"/>
                    <a:gd name="T7" fmla="*/ 0 h 77"/>
                    <a:gd name="T8" fmla="*/ 0 w 23"/>
                    <a:gd name="T9" fmla="*/ 1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77">
                      <a:moveTo>
                        <a:pt x="0" y="1"/>
                      </a:moveTo>
                      <a:lnTo>
                        <a:pt x="0" y="77"/>
                      </a:lnTo>
                      <a:lnTo>
                        <a:pt x="23" y="76"/>
                      </a:lnTo>
                      <a:lnTo>
                        <a:pt x="23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243" name="Freeform 1171"/>
                <p:cNvSpPr>
                  <a:spLocks/>
                </p:cNvSpPr>
                <p:nvPr/>
              </p:nvSpPr>
              <p:spPr bwMode="auto">
                <a:xfrm>
                  <a:off x="1383" y="2424"/>
                  <a:ext cx="6" cy="19"/>
                </a:xfrm>
                <a:custGeom>
                  <a:avLst/>
                  <a:gdLst>
                    <a:gd name="T0" fmla="*/ 0 w 22"/>
                    <a:gd name="T1" fmla="*/ 1 h 77"/>
                    <a:gd name="T2" fmla="*/ 0 w 22"/>
                    <a:gd name="T3" fmla="*/ 77 h 77"/>
                    <a:gd name="T4" fmla="*/ 22 w 22"/>
                    <a:gd name="T5" fmla="*/ 76 h 77"/>
                    <a:gd name="T6" fmla="*/ 22 w 22"/>
                    <a:gd name="T7" fmla="*/ 0 h 77"/>
                    <a:gd name="T8" fmla="*/ 0 w 22"/>
                    <a:gd name="T9" fmla="*/ 1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77">
                      <a:moveTo>
                        <a:pt x="0" y="1"/>
                      </a:moveTo>
                      <a:lnTo>
                        <a:pt x="0" y="77"/>
                      </a:lnTo>
                      <a:lnTo>
                        <a:pt x="22" y="76"/>
                      </a:lnTo>
                      <a:lnTo>
                        <a:pt x="22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grpSp>
              <p:nvGrpSpPr>
                <p:cNvPr id="516244" name="Group 1172"/>
                <p:cNvGrpSpPr>
                  <a:grpSpLocks/>
                </p:cNvGrpSpPr>
                <p:nvPr/>
              </p:nvGrpSpPr>
              <p:grpSpPr bwMode="auto">
                <a:xfrm>
                  <a:off x="1389" y="2424"/>
                  <a:ext cx="22" cy="20"/>
                  <a:chOff x="1389" y="2424"/>
                  <a:chExt cx="22" cy="20"/>
                </a:xfrm>
              </p:grpSpPr>
              <p:sp>
                <p:nvSpPr>
                  <p:cNvPr id="516245" name="Freeform 1173"/>
                  <p:cNvSpPr>
                    <a:spLocks/>
                  </p:cNvSpPr>
                  <p:nvPr/>
                </p:nvSpPr>
                <p:spPr bwMode="auto">
                  <a:xfrm>
                    <a:off x="1389" y="2424"/>
                    <a:ext cx="5" cy="20"/>
                  </a:xfrm>
                  <a:custGeom>
                    <a:avLst/>
                    <a:gdLst>
                      <a:gd name="T0" fmla="*/ 0 w 20"/>
                      <a:gd name="T1" fmla="*/ 1 h 77"/>
                      <a:gd name="T2" fmla="*/ 0 w 20"/>
                      <a:gd name="T3" fmla="*/ 77 h 77"/>
                      <a:gd name="T4" fmla="*/ 20 w 20"/>
                      <a:gd name="T5" fmla="*/ 76 h 77"/>
                      <a:gd name="T6" fmla="*/ 20 w 20"/>
                      <a:gd name="T7" fmla="*/ 0 h 77"/>
                      <a:gd name="T8" fmla="*/ 0 w 20"/>
                      <a:gd name="T9" fmla="*/ 1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0" h="77">
                        <a:moveTo>
                          <a:pt x="0" y="1"/>
                        </a:moveTo>
                        <a:lnTo>
                          <a:pt x="0" y="77"/>
                        </a:lnTo>
                        <a:lnTo>
                          <a:pt x="20" y="76"/>
                        </a:lnTo>
                        <a:lnTo>
                          <a:pt x="20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516246" name="Freeform 1174"/>
                  <p:cNvSpPr>
                    <a:spLocks/>
                  </p:cNvSpPr>
                  <p:nvPr/>
                </p:nvSpPr>
                <p:spPr bwMode="auto">
                  <a:xfrm>
                    <a:off x="1394" y="2424"/>
                    <a:ext cx="6" cy="20"/>
                  </a:xfrm>
                  <a:custGeom>
                    <a:avLst/>
                    <a:gdLst>
                      <a:gd name="T0" fmla="*/ 0 w 23"/>
                      <a:gd name="T1" fmla="*/ 1 h 77"/>
                      <a:gd name="T2" fmla="*/ 0 w 23"/>
                      <a:gd name="T3" fmla="*/ 77 h 77"/>
                      <a:gd name="T4" fmla="*/ 23 w 23"/>
                      <a:gd name="T5" fmla="*/ 76 h 77"/>
                      <a:gd name="T6" fmla="*/ 23 w 23"/>
                      <a:gd name="T7" fmla="*/ 0 h 77"/>
                      <a:gd name="T8" fmla="*/ 0 w 23"/>
                      <a:gd name="T9" fmla="*/ 1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77">
                        <a:moveTo>
                          <a:pt x="0" y="1"/>
                        </a:moveTo>
                        <a:lnTo>
                          <a:pt x="0" y="77"/>
                        </a:lnTo>
                        <a:lnTo>
                          <a:pt x="23" y="76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516247" name="Freeform 1175"/>
                  <p:cNvSpPr>
                    <a:spLocks/>
                  </p:cNvSpPr>
                  <p:nvPr/>
                </p:nvSpPr>
                <p:spPr bwMode="auto">
                  <a:xfrm>
                    <a:off x="1400" y="2424"/>
                    <a:ext cx="5" cy="20"/>
                  </a:xfrm>
                  <a:custGeom>
                    <a:avLst/>
                    <a:gdLst>
                      <a:gd name="T0" fmla="*/ 0 w 23"/>
                      <a:gd name="T1" fmla="*/ 1 h 77"/>
                      <a:gd name="T2" fmla="*/ 0 w 23"/>
                      <a:gd name="T3" fmla="*/ 77 h 77"/>
                      <a:gd name="T4" fmla="*/ 23 w 23"/>
                      <a:gd name="T5" fmla="*/ 76 h 77"/>
                      <a:gd name="T6" fmla="*/ 23 w 23"/>
                      <a:gd name="T7" fmla="*/ 0 h 77"/>
                      <a:gd name="T8" fmla="*/ 0 w 23"/>
                      <a:gd name="T9" fmla="*/ 1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77">
                        <a:moveTo>
                          <a:pt x="0" y="1"/>
                        </a:moveTo>
                        <a:lnTo>
                          <a:pt x="0" y="77"/>
                        </a:lnTo>
                        <a:lnTo>
                          <a:pt x="23" y="76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516248" name="Freeform 1176"/>
                  <p:cNvSpPr>
                    <a:spLocks/>
                  </p:cNvSpPr>
                  <p:nvPr/>
                </p:nvSpPr>
                <p:spPr bwMode="auto">
                  <a:xfrm>
                    <a:off x="1405" y="2424"/>
                    <a:ext cx="6" cy="20"/>
                  </a:xfrm>
                  <a:custGeom>
                    <a:avLst/>
                    <a:gdLst>
                      <a:gd name="T0" fmla="*/ 0 w 21"/>
                      <a:gd name="T1" fmla="*/ 1 h 77"/>
                      <a:gd name="T2" fmla="*/ 0 w 21"/>
                      <a:gd name="T3" fmla="*/ 77 h 77"/>
                      <a:gd name="T4" fmla="*/ 21 w 21"/>
                      <a:gd name="T5" fmla="*/ 76 h 77"/>
                      <a:gd name="T6" fmla="*/ 21 w 21"/>
                      <a:gd name="T7" fmla="*/ 0 h 77"/>
                      <a:gd name="T8" fmla="*/ 0 w 21"/>
                      <a:gd name="T9" fmla="*/ 1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1" h="77">
                        <a:moveTo>
                          <a:pt x="0" y="1"/>
                        </a:moveTo>
                        <a:lnTo>
                          <a:pt x="0" y="77"/>
                        </a:lnTo>
                        <a:lnTo>
                          <a:pt x="21" y="76"/>
                        </a:lnTo>
                        <a:lnTo>
                          <a:pt x="21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  <p:grpSp>
              <p:nvGrpSpPr>
                <p:cNvPr id="516249" name="Group 1177"/>
                <p:cNvGrpSpPr>
                  <a:grpSpLocks/>
                </p:cNvGrpSpPr>
                <p:nvPr/>
              </p:nvGrpSpPr>
              <p:grpSpPr bwMode="auto">
                <a:xfrm>
                  <a:off x="1411" y="2424"/>
                  <a:ext cx="44" cy="20"/>
                  <a:chOff x="1411" y="2424"/>
                  <a:chExt cx="44" cy="20"/>
                </a:xfrm>
              </p:grpSpPr>
              <p:grpSp>
                <p:nvGrpSpPr>
                  <p:cNvPr id="516250" name="Group 1178"/>
                  <p:cNvGrpSpPr>
                    <a:grpSpLocks/>
                  </p:cNvGrpSpPr>
                  <p:nvPr/>
                </p:nvGrpSpPr>
                <p:grpSpPr bwMode="auto">
                  <a:xfrm>
                    <a:off x="1411" y="2424"/>
                    <a:ext cx="22" cy="19"/>
                    <a:chOff x="1411" y="2424"/>
                    <a:chExt cx="22" cy="19"/>
                  </a:xfrm>
                </p:grpSpPr>
                <p:sp>
                  <p:nvSpPr>
                    <p:cNvPr id="516251" name="Freeform 1179"/>
                    <p:cNvSpPr>
                      <a:spLocks/>
                    </p:cNvSpPr>
                    <p:nvPr/>
                  </p:nvSpPr>
                  <p:spPr bwMode="auto">
                    <a:xfrm>
                      <a:off x="1411" y="2424"/>
                      <a:ext cx="5" cy="19"/>
                    </a:xfrm>
                    <a:custGeom>
                      <a:avLst/>
                      <a:gdLst>
                        <a:gd name="T0" fmla="*/ 0 w 22"/>
                        <a:gd name="T1" fmla="*/ 1 h 77"/>
                        <a:gd name="T2" fmla="*/ 0 w 22"/>
                        <a:gd name="T3" fmla="*/ 77 h 77"/>
                        <a:gd name="T4" fmla="*/ 22 w 22"/>
                        <a:gd name="T5" fmla="*/ 76 h 77"/>
                        <a:gd name="T6" fmla="*/ 22 w 22"/>
                        <a:gd name="T7" fmla="*/ 0 h 77"/>
                        <a:gd name="T8" fmla="*/ 0 w 22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516252" name="Freeform 1180"/>
                    <p:cNvSpPr>
                      <a:spLocks/>
                    </p:cNvSpPr>
                    <p:nvPr/>
                  </p:nvSpPr>
                  <p:spPr bwMode="auto">
                    <a:xfrm>
                      <a:off x="1416" y="2424"/>
                      <a:ext cx="6" cy="19"/>
                    </a:xfrm>
                    <a:custGeom>
                      <a:avLst/>
                      <a:gdLst>
                        <a:gd name="T0" fmla="*/ 0 w 22"/>
                        <a:gd name="T1" fmla="*/ 1 h 77"/>
                        <a:gd name="T2" fmla="*/ 0 w 22"/>
                        <a:gd name="T3" fmla="*/ 77 h 77"/>
                        <a:gd name="T4" fmla="*/ 22 w 22"/>
                        <a:gd name="T5" fmla="*/ 76 h 77"/>
                        <a:gd name="T6" fmla="*/ 22 w 22"/>
                        <a:gd name="T7" fmla="*/ 0 h 77"/>
                        <a:gd name="T8" fmla="*/ 0 w 22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516253" name="Freeform 1181"/>
                    <p:cNvSpPr>
                      <a:spLocks/>
                    </p:cNvSpPr>
                    <p:nvPr/>
                  </p:nvSpPr>
                  <p:spPr bwMode="auto">
                    <a:xfrm>
                      <a:off x="1422" y="2424"/>
                      <a:ext cx="5" cy="19"/>
                    </a:xfrm>
                    <a:custGeom>
                      <a:avLst/>
                      <a:gdLst>
                        <a:gd name="T0" fmla="*/ 0 w 23"/>
                        <a:gd name="T1" fmla="*/ 1 h 77"/>
                        <a:gd name="T2" fmla="*/ 0 w 23"/>
                        <a:gd name="T3" fmla="*/ 77 h 77"/>
                        <a:gd name="T4" fmla="*/ 23 w 23"/>
                        <a:gd name="T5" fmla="*/ 76 h 77"/>
                        <a:gd name="T6" fmla="*/ 23 w 23"/>
                        <a:gd name="T7" fmla="*/ 0 h 77"/>
                        <a:gd name="T8" fmla="*/ 0 w 23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516254" name="Freeform 1182"/>
                    <p:cNvSpPr>
                      <a:spLocks/>
                    </p:cNvSpPr>
                    <p:nvPr/>
                  </p:nvSpPr>
                  <p:spPr bwMode="auto">
                    <a:xfrm>
                      <a:off x="1427" y="2424"/>
                      <a:ext cx="6" cy="19"/>
                    </a:xfrm>
                    <a:custGeom>
                      <a:avLst/>
                      <a:gdLst>
                        <a:gd name="T0" fmla="*/ 0 w 21"/>
                        <a:gd name="T1" fmla="*/ 1 h 77"/>
                        <a:gd name="T2" fmla="*/ 0 w 21"/>
                        <a:gd name="T3" fmla="*/ 77 h 77"/>
                        <a:gd name="T4" fmla="*/ 21 w 21"/>
                        <a:gd name="T5" fmla="*/ 76 h 77"/>
                        <a:gd name="T6" fmla="*/ 21 w 21"/>
                        <a:gd name="T7" fmla="*/ 0 h 77"/>
                        <a:gd name="T8" fmla="*/ 0 w 21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1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1" y="76"/>
                          </a:lnTo>
                          <a:lnTo>
                            <a:pt x="21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</p:grpSp>
              <p:grpSp>
                <p:nvGrpSpPr>
                  <p:cNvPr id="516255" name="Group 1183"/>
                  <p:cNvGrpSpPr>
                    <a:grpSpLocks/>
                  </p:cNvGrpSpPr>
                  <p:nvPr/>
                </p:nvGrpSpPr>
                <p:grpSpPr bwMode="auto">
                  <a:xfrm>
                    <a:off x="1433" y="2424"/>
                    <a:ext cx="22" cy="20"/>
                    <a:chOff x="1433" y="2424"/>
                    <a:chExt cx="22" cy="20"/>
                  </a:xfrm>
                </p:grpSpPr>
                <p:sp>
                  <p:nvSpPr>
                    <p:cNvPr id="516256" name="Freeform 1184"/>
                    <p:cNvSpPr>
                      <a:spLocks/>
                    </p:cNvSpPr>
                    <p:nvPr/>
                  </p:nvSpPr>
                  <p:spPr bwMode="auto">
                    <a:xfrm>
                      <a:off x="1433" y="2424"/>
                      <a:ext cx="5" cy="20"/>
                    </a:xfrm>
                    <a:custGeom>
                      <a:avLst/>
                      <a:gdLst>
                        <a:gd name="T0" fmla="*/ 0 w 21"/>
                        <a:gd name="T1" fmla="*/ 1 h 77"/>
                        <a:gd name="T2" fmla="*/ 0 w 21"/>
                        <a:gd name="T3" fmla="*/ 77 h 77"/>
                        <a:gd name="T4" fmla="*/ 21 w 21"/>
                        <a:gd name="T5" fmla="*/ 76 h 77"/>
                        <a:gd name="T6" fmla="*/ 21 w 21"/>
                        <a:gd name="T7" fmla="*/ 0 h 77"/>
                        <a:gd name="T8" fmla="*/ 0 w 21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1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1" y="76"/>
                          </a:lnTo>
                          <a:lnTo>
                            <a:pt x="21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516257" name="Freeform 1185"/>
                    <p:cNvSpPr>
                      <a:spLocks/>
                    </p:cNvSpPr>
                    <p:nvPr/>
                  </p:nvSpPr>
                  <p:spPr bwMode="auto">
                    <a:xfrm>
                      <a:off x="1438" y="2424"/>
                      <a:ext cx="6" cy="20"/>
                    </a:xfrm>
                    <a:custGeom>
                      <a:avLst/>
                      <a:gdLst>
                        <a:gd name="T0" fmla="*/ 0 w 23"/>
                        <a:gd name="T1" fmla="*/ 1 h 77"/>
                        <a:gd name="T2" fmla="*/ 0 w 23"/>
                        <a:gd name="T3" fmla="*/ 77 h 77"/>
                        <a:gd name="T4" fmla="*/ 23 w 23"/>
                        <a:gd name="T5" fmla="*/ 76 h 77"/>
                        <a:gd name="T6" fmla="*/ 23 w 23"/>
                        <a:gd name="T7" fmla="*/ 0 h 77"/>
                        <a:gd name="T8" fmla="*/ 0 w 23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516258" name="Freeform 1186"/>
                    <p:cNvSpPr>
                      <a:spLocks/>
                    </p:cNvSpPr>
                    <p:nvPr/>
                  </p:nvSpPr>
                  <p:spPr bwMode="auto">
                    <a:xfrm>
                      <a:off x="1444" y="2424"/>
                      <a:ext cx="5" cy="20"/>
                    </a:xfrm>
                    <a:custGeom>
                      <a:avLst/>
                      <a:gdLst>
                        <a:gd name="T0" fmla="*/ 0 w 22"/>
                        <a:gd name="T1" fmla="*/ 1 h 77"/>
                        <a:gd name="T2" fmla="*/ 0 w 22"/>
                        <a:gd name="T3" fmla="*/ 77 h 77"/>
                        <a:gd name="T4" fmla="*/ 22 w 22"/>
                        <a:gd name="T5" fmla="*/ 76 h 77"/>
                        <a:gd name="T6" fmla="*/ 22 w 22"/>
                        <a:gd name="T7" fmla="*/ 0 h 77"/>
                        <a:gd name="T8" fmla="*/ 0 w 22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516259" name="Freeform 1187"/>
                    <p:cNvSpPr>
                      <a:spLocks/>
                    </p:cNvSpPr>
                    <p:nvPr/>
                  </p:nvSpPr>
                  <p:spPr bwMode="auto">
                    <a:xfrm>
                      <a:off x="1449" y="2424"/>
                      <a:ext cx="6" cy="20"/>
                    </a:xfrm>
                    <a:custGeom>
                      <a:avLst/>
                      <a:gdLst>
                        <a:gd name="T0" fmla="*/ 0 w 22"/>
                        <a:gd name="T1" fmla="*/ 1 h 77"/>
                        <a:gd name="T2" fmla="*/ 0 w 22"/>
                        <a:gd name="T3" fmla="*/ 77 h 77"/>
                        <a:gd name="T4" fmla="*/ 22 w 22"/>
                        <a:gd name="T5" fmla="*/ 76 h 77"/>
                        <a:gd name="T6" fmla="*/ 22 w 22"/>
                        <a:gd name="T7" fmla="*/ 0 h 77"/>
                        <a:gd name="T8" fmla="*/ 0 w 22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</p:grpSp>
            </p:grpSp>
            <p:grpSp>
              <p:nvGrpSpPr>
                <p:cNvPr id="516260" name="Group 1188"/>
                <p:cNvGrpSpPr>
                  <a:grpSpLocks/>
                </p:cNvGrpSpPr>
                <p:nvPr/>
              </p:nvGrpSpPr>
              <p:grpSpPr bwMode="auto">
                <a:xfrm>
                  <a:off x="1455" y="2424"/>
                  <a:ext cx="44" cy="20"/>
                  <a:chOff x="1455" y="2424"/>
                  <a:chExt cx="44" cy="20"/>
                </a:xfrm>
              </p:grpSpPr>
              <p:grpSp>
                <p:nvGrpSpPr>
                  <p:cNvPr id="516261" name="Group 1189"/>
                  <p:cNvGrpSpPr>
                    <a:grpSpLocks/>
                  </p:cNvGrpSpPr>
                  <p:nvPr/>
                </p:nvGrpSpPr>
                <p:grpSpPr bwMode="auto">
                  <a:xfrm>
                    <a:off x="1455" y="2424"/>
                    <a:ext cx="21" cy="19"/>
                    <a:chOff x="1455" y="2424"/>
                    <a:chExt cx="21" cy="19"/>
                  </a:xfrm>
                </p:grpSpPr>
                <p:sp>
                  <p:nvSpPr>
                    <p:cNvPr id="516262" name="Freeform 1190"/>
                    <p:cNvSpPr>
                      <a:spLocks/>
                    </p:cNvSpPr>
                    <p:nvPr/>
                  </p:nvSpPr>
                  <p:spPr bwMode="auto">
                    <a:xfrm>
                      <a:off x="1455" y="2424"/>
                      <a:ext cx="5" cy="19"/>
                    </a:xfrm>
                    <a:custGeom>
                      <a:avLst/>
                      <a:gdLst>
                        <a:gd name="T0" fmla="*/ 0 w 21"/>
                        <a:gd name="T1" fmla="*/ 1 h 77"/>
                        <a:gd name="T2" fmla="*/ 0 w 21"/>
                        <a:gd name="T3" fmla="*/ 77 h 77"/>
                        <a:gd name="T4" fmla="*/ 21 w 21"/>
                        <a:gd name="T5" fmla="*/ 76 h 77"/>
                        <a:gd name="T6" fmla="*/ 21 w 21"/>
                        <a:gd name="T7" fmla="*/ 0 h 77"/>
                        <a:gd name="T8" fmla="*/ 0 w 21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1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1" y="76"/>
                          </a:lnTo>
                          <a:lnTo>
                            <a:pt x="21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516263" name="Freeform 1191"/>
                    <p:cNvSpPr>
                      <a:spLocks/>
                    </p:cNvSpPr>
                    <p:nvPr/>
                  </p:nvSpPr>
                  <p:spPr bwMode="auto">
                    <a:xfrm>
                      <a:off x="1460" y="2424"/>
                      <a:ext cx="5" cy="19"/>
                    </a:xfrm>
                    <a:custGeom>
                      <a:avLst/>
                      <a:gdLst>
                        <a:gd name="T0" fmla="*/ 0 w 23"/>
                        <a:gd name="T1" fmla="*/ 1 h 77"/>
                        <a:gd name="T2" fmla="*/ 0 w 23"/>
                        <a:gd name="T3" fmla="*/ 77 h 77"/>
                        <a:gd name="T4" fmla="*/ 23 w 23"/>
                        <a:gd name="T5" fmla="*/ 76 h 77"/>
                        <a:gd name="T6" fmla="*/ 23 w 23"/>
                        <a:gd name="T7" fmla="*/ 0 h 77"/>
                        <a:gd name="T8" fmla="*/ 0 w 23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516264" name="Freeform 1192"/>
                    <p:cNvSpPr>
                      <a:spLocks/>
                    </p:cNvSpPr>
                    <p:nvPr/>
                  </p:nvSpPr>
                  <p:spPr bwMode="auto">
                    <a:xfrm>
                      <a:off x="1465" y="2424"/>
                      <a:ext cx="6" cy="19"/>
                    </a:xfrm>
                    <a:custGeom>
                      <a:avLst/>
                      <a:gdLst>
                        <a:gd name="T0" fmla="*/ 0 w 21"/>
                        <a:gd name="T1" fmla="*/ 1 h 77"/>
                        <a:gd name="T2" fmla="*/ 0 w 21"/>
                        <a:gd name="T3" fmla="*/ 77 h 77"/>
                        <a:gd name="T4" fmla="*/ 21 w 21"/>
                        <a:gd name="T5" fmla="*/ 76 h 77"/>
                        <a:gd name="T6" fmla="*/ 21 w 21"/>
                        <a:gd name="T7" fmla="*/ 0 h 77"/>
                        <a:gd name="T8" fmla="*/ 0 w 21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1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1" y="76"/>
                          </a:lnTo>
                          <a:lnTo>
                            <a:pt x="21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516265" name="Freeform 1193"/>
                    <p:cNvSpPr>
                      <a:spLocks/>
                    </p:cNvSpPr>
                    <p:nvPr/>
                  </p:nvSpPr>
                  <p:spPr bwMode="auto">
                    <a:xfrm>
                      <a:off x="1471" y="2424"/>
                      <a:ext cx="5" cy="19"/>
                    </a:xfrm>
                    <a:custGeom>
                      <a:avLst/>
                      <a:gdLst>
                        <a:gd name="T0" fmla="*/ 0 w 23"/>
                        <a:gd name="T1" fmla="*/ 1 h 77"/>
                        <a:gd name="T2" fmla="*/ 0 w 23"/>
                        <a:gd name="T3" fmla="*/ 77 h 77"/>
                        <a:gd name="T4" fmla="*/ 23 w 23"/>
                        <a:gd name="T5" fmla="*/ 76 h 77"/>
                        <a:gd name="T6" fmla="*/ 23 w 23"/>
                        <a:gd name="T7" fmla="*/ 0 h 77"/>
                        <a:gd name="T8" fmla="*/ 0 w 23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</p:grpSp>
              <p:grpSp>
                <p:nvGrpSpPr>
                  <p:cNvPr id="516266" name="Group 1194"/>
                  <p:cNvGrpSpPr>
                    <a:grpSpLocks/>
                  </p:cNvGrpSpPr>
                  <p:nvPr/>
                </p:nvGrpSpPr>
                <p:grpSpPr bwMode="auto">
                  <a:xfrm>
                    <a:off x="1477" y="2424"/>
                    <a:ext cx="22" cy="20"/>
                    <a:chOff x="1477" y="2424"/>
                    <a:chExt cx="22" cy="20"/>
                  </a:xfrm>
                </p:grpSpPr>
                <p:sp>
                  <p:nvSpPr>
                    <p:cNvPr id="516267" name="Freeform 1195"/>
                    <p:cNvSpPr>
                      <a:spLocks/>
                    </p:cNvSpPr>
                    <p:nvPr/>
                  </p:nvSpPr>
                  <p:spPr bwMode="auto">
                    <a:xfrm>
                      <a:off x="1477" y="2424"/>
                      <a:ext cx="5" cy="20"/>
                    </a:xfrm>
                    <a:custGeom>
                      <a:avLst/>
                      <a:gdLst>
                        <a:gd name="T0" fmla="*/ 0 w 22"/>
                        <a:gd name="T1" fmla="*/ 1 h 77"/>
                        <a:gd name="T2" fmla="*/ 0 w 22"/>
                        <a:gd name="T3" fmla="*/ 77 h 77"/>
                        <a:gd name="T4" fmla="*/ 22 w 22"/>
                        <a:gd name="T5" fmla="*/ 76 h 77"/>
                        <a:gd name="T6" fmla="*/ 22 w 22"/>
                        <a:gd name="T7" fmla="*/ 0 h 77"/>
                        <a:gd name="T8" fmla="*/ 0 w 22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516268" name="Freeform 1196"/>
                    <p:cNvSpPr>
                      <a:spLocks/>
                    </p:cNvSpPr>
                    <p:nvPr/>
                  </p:nvSpPr>
                  <p:spPr bwMode="auto">
                    <a:xfrm>
                      <a:off x="1482" y="2424"/>
                      <a:ext cx="6" cy="20"/>
                    </a:xfrm>
                    <a:custGeom>
                      <a:avLst/>
                      <a:gdLst>
                        <a:gd name="T0" fmla="*/ 0 w 23"/>
                        <a:gd name="T1" fmla="*/ 1 h 77"/>
                        <a:gd name="T2" fmla="*/ 0 w 23"/>
                        <a:gd name="T3" fmla="*/ 77 h 77"/>
                        <a:gd name="T4" fmla="*/ 23 w 23"/>
                        <a:gd name="T5" fmla="*/ 76 h 77"/>
                        <a:gd name="T6" fmla="*/ 23 w 23"/>
                        <a:gd name="T7" fmla="*/ 0 h 77"/>
                        <a:gd name="T8" fmla="*/ 0 w 23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516269" name="Freeform 1197"/>
                    <p:cNvSpPr>
                      <a:spLocks/>
                    </p:cNvSpPr>
                    <p:nvPr/>
                  </p:nvSpPr>
                  <p:spPr bwMode="auto">
                    <a:xfrm>
                      <a:off x="1488" y="2424"/>
                      <a:ext cx="5" cy="20"/>
                    </a:xfrm>
                    <a:custGeom>
                      <a:avLst/>
                      <a:gdLst>
                        <a:gd name="T0" fmla="*/ 0 w 21"/>
                        <a:gd name="T1" fmla="*/ 1 h 77"/>
                        <a:gd name="T2" fmla="*/ 0 w 21"/>
                        <a:gd name="T3" fmla="*/ 77 h 77"/>
                        <a:gd name="T4" fmla="*/ 21 w 21"/>
                        <a:gd name="T5" fmla="*/ 76 h 77"/>
                        <a:gd name="T6" fmla="*/ 21 w 21"/>
                        <a:gd name="T7" fmla="*/ 0 h 77"/>
                        <a:gd name="T8" fmla="*/ 0 w 21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1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1" y="76"/>
                          </a:lnTo>
                          <a:lnTo>
                            <a:pt x="21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516270" name="Freeform 1198"/>
                    <p:cNvSpPr>
                      <a:spLocks/>
                    </p:cNvSpPr>
                    <p:nvPr/>
                  </p:nvSpPr>
                  <p:spPr bwMode="auto">
                    <a:xfrm>
                      <a:off x="1493" y="2424"/>
                      <a:ext cx="6" cy="20"/>
                    </a:xfrm>
                    <a:custGeom>
                      <a:avLst/>
                      <a:gdLst>
                        <a:gd name="T0" fmla="*/ 0 w 23"/>
                        <a:gd name="T1" fmla="*/ 1 h 77"/>
                        <a:gd name="T2" fmla="*/ 0 w 23"/>
                        <a:gd name="T3" fmla="*/ 77 h 77"/>
                        <a:gd name="T4" fmla="*/ 23 w 23"/>
                        <a:gd name="T5" fmla="*/ 76 h 77"/>
                        <a:gd name="T6" fmla="*/ 23 w 23"/>
                        <a:gd name="T7" fmla="*/ 0 h 77"/>
                        <a:gd name="T8" fmla="*/ 0 w 23"/>
                        <a:gd name="T9" fmla="*/ 1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7">
                          <a:moveTo>
                            <a:pt x="0" y="1"/>
                          </a:moveTo>
                          <a:lnTo>
                            <a:pt x="0" y="77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1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</p:grpSp>
            </p:grpSp>
            <p:grpSp>
              <p:nvGrpSpPr>
                <p:cNvPr id="516271" name="Group 1199"/>
                <p:cNvGrpSpPr>
                  <a:grpSpLocks/>
                </p:cNvGrpSpPr>
                <p:nvPr/>
              </p:nvGrpSpPr>
              <p:grpSpPr bwMode="auto">
                <a:xfrm>
                  <a:off x="1499" y="2424"/>
                  <a:ext cx="21" cy="19"/>
                  <a:chOff x="1499" y="2424"/>
                  <a:chExt cx="21" cy="19"/>
                </a:xfrm>
              </p:grpSpPr>
              <p:sp>
                <p:nvSpPr>
                  <p:cNvPr id="516272" name="Freeform 1200"/>
                  <p:cNvSpPr>
                    <a:spLocks/>
                  </p:cNvSpPr>
                  <p:nvPr/>
                </p:nvSpPr>
                <p:spPr bwMode="auto">
                  <a:xfrm>
                    <a:off x="1499" y="2424"/>
                    <a:ext cx="5" cy="19"/>
                  </a:xfrm>
                  <a:custGeom>
                    <a:avLst/>
                    <a:gdLst>
                      <a:gd name="T0" fmla="*/ 0 w 22"/>
                      <a:gd name="T1" fmla="*/ 1 h 77"/>
                      <a:gd name="T2" fmla="*/ 0 w 22"/>
                      <a:gd name="T3" fmla="*/ 77 h 77"/>
                      <a:gd name="T4" fmla="*/ 22 w 22"/>
                      <a:gd name="T5" fmla="*/ 76 h 77"/>
                      <a:gd name="T6" fmla="*/ 22 w 22"/>
                      <a:gd name="T7" fmla="*/ 0 h 77"/>
                      <a:gd name="T8" fmla="*/ 0 w 22"/>
                      <a:gd name="T9" fmla="*/ 1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77">
                        <a:moveTo>
                          <a:pt x="0" y="1"/>
                        </a:moveTo>
                        <a:lnTo>
                          <a:pt x="0" y="77"/>
                        </a:lnTo>
                        <a:lnTo>
                          <a:pt x="22" y="76"/>
                        </a:lnTo>
                        <a:lnTo>
                          <a:pt x="22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516273" name="Freeform 1201"/>
                  <p:cNvSpPr>
                    <a:spLocks/>
                  </p:cNvSpPr>
                  <p:nvPr/>
                </p:nvSpPr>
                <p:spPr bwMode="auto">
                  <a:xfrm>
                    <a:off x="1504" y="2424"/>
                    <a:ext cx="5" cy="19"/>
                  </a:xfrm>
                  <a:custGeom>
                    <a:avLst/>
                    <a:gdLst>
                      <a:gd name="T0" fmla="*/ 0 w 22"/>
                      <a:gd name="T1" fmla="*/ 1 h 77"/>
                      <a:gd name="T2" fmla="*/ 0 w 22"/>
                      <a:gd name="T3" fmla="*/ 77 h 77"/>
                      <a:gd name="T4" fmla="*/ 22 w 22"/>
                      <a:gd name="T5" fmla="*/ 76 h 77"/>
                      <a:gd name="T6" fmla="*/ 22 w 22"/>
                      <a:gd name="T7" fmla="*/ 0 h 77"/>
                      <a:gd name="T8" fmla="*/ 0 w 22"/>
                      <a:gd name="T9" fmla="*/ 1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77">
                        <a:moveTo>
                          <a:pt x="0" y="1"/>
                        </a:moveTo>
                        <a:lnTo>
                          <a:pt x="0" y="77"/>
                        </a:lnTo>
                        <a:lnTo>
                          <a:pt x="22" y="76"/>
                        </a:lnTo>
                        <a:lnTo>
                          <a:pt x="22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516274" name="Freeform 1202"/>
                  <p:cNvSpPr>
                    <a:spLocks/>
                  </p:cNvSpPr>
                  <p:nvPr/>
                </p:nvSpPr>
                <p:spPr bwMode="auto">
                  <a:xfrm>
                    <a:off x="1509" y="2424"/>
                    <a:ext cx="6" cy="19"/>
                  </a:xfrm>
                  <a:custGeom>
                    <a:avLst/>
                    <a:gdLst>
                      <a:gd name="T0" fmla="*/ 0 w 23"/>
                      <a:gd name="T1" fmla="*/ 1 h 77"/>
                      <a:gd name="T2" fmla="*/ 0 w 23"/>
                      <a:gd name="T3" fmla="*/ 77 h 77"/>
                      <a:gd name="T4" fmla="*/ 23 w 23"/>
                      <a:gd name="T5" fmla="*/ 76 h 77"/>
                      <a:gd name="T6" fmla="*/ 23 w 23"/>
                      <a:gd name="T7" fmla="*/ 0 h 77"/>
                      <a:gd name="T8" fmla="*/ 0 w 23"/>
                      <a:gd name="T9" fmla="*/ 1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77">
                        <a:moveTo>
                          <a:pt x="0" y="1"/>
                        </a:moveTo>
                        <a:lnTo>
                          <a:pt x="0" y="77"/>
                        </a:lnTo>
                        <a:lnTo>
                          <a:pt x="23" y="76"/>
                        </a:lnTo>
                        <a:lnTo>
                          <a:pt x="23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516275" name="Freeform 1203"/>
                  <p:cNvSpPr>
                    <a:spLocks/>
                  </p:cNvSpPr>
                  <p:nvPr/>
                </p:nvSpPr>
                <p:spPr bwMode="auto">
                  <a:xfrm>
                    <a:off x="1515" y="2424"/>
                    <a:ext cx="5" cy="19"/>
                  </a:xfrm>
                  <a:custGeom>
                    <a:avLst/>
                    <a:gdLst>
                      <a:gd name="T0" fmla="*/ 0 w 22"/>
                      <a:gd name="T1" fmla="*/ 1 h 77"/>
                      <a:gd name="T2" fmla="*/ 0 w 22"/>
                      <a:gd name="T3" fmla="*/ 77 h 77"/>
                      <a:gd name="T4" fmla="*/ 22 w 22"/>
                      <a:gd name="T5" fmla="*/ 76 h 77"/>
                      <a:gd name="T6" fmla="*/ 22 w 22"/>
                      <a:gd name="T7" fmla="*/ 0 h 77"/>
                      <a:gd name="T8" fmla="*/ 0 w 22"/>
                      <a:gd name="T9" fmla="*/ 1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77">
                        <a:moveTo>
                          <a:pt x="0" y="1"/>
                        </a:moveTo>
                        <a:lnTo>
                          <a:pt x="0" y="77"/>
                        </a:lnTo>
                        <a:lnTo>
                          <a:pt x="22" y="76"/>
                        </a:lnTo>
                        <a:lnTo>
                          <a:pt x="22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  <p:sp>
              <p:nvSpPr>
                <p:cNvPr id="516276" name="Freeform 1204"/>
                <p:cNvSpPr>
                  <a:spLocks/>
                </p:cNvSpPr>
                <p:nvPr/>
              </p:nvSpPr>
              <p:spPr bwMode="auto">
                <a:xfrm>
                  <a:off x="1521" y="2424"/>
                  <a:ext cx="5" cy="19"/>
                </a:xfrm>
                <a:custGeom>
                  <a:avLst/>
                  <a:gdLst>
                    <a:gd name="T0" fmla="*/ 0 w 21"/>
                    <a:gd name="T1" fmla="*/ 1 h 77"/>
                    <a:gd name="T2" fmla="*/ 0 w 21"/>
                    <a:gd name="T3" fmla="*/ 77 h 77"/>
                    <a:gd name="T4" fmla="*/ 21 w 21"/>
                    <a:gd name="T5" fmla="*/ 76 h 77"/>
                    <a:gd name="T6" fmla="*/ 21 w 21"/>
                    <a:gd name="T7" fmla="*/ 0 h 77"/>
                    <a:gd name="T8" fmla="*/ 0 w 21"/>
                    <a:gd name="T9" fmla="*/ 1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" h="77">
                      <a:moveTo>
                        <a:pt x="0" y="1"/>
                      </a:moveTo>
                      <a:lnTo>
                        <a:pt x="0" y="77"/>
                      </a:lnTo>
                      <a:lnTo>
                        <a:pt x="21" y="76"/>
                      </a:lnTo>
                      <a:lnTo>
                        <a:pt x="21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</p:grpSp>
          <p:grpSp>
            <p:nvGrpSpPr>
              <p:cNvPr id="516277" name="Group 1205"/>
              <p:cNvGrpSpPr>
                <a:grpSpLocks/>
              </p:cNvGrpSpPr>
              <p:nvPr/>
            </p:nvGrpSpPr>
            <p:grpSpPr bwMode="auto">
              <a:xfrm>
                <a:off x="1362" y="2322"/>
                <a:ext cx="171" cy="102"/>
                <a:chOff x="1362" y="2322"/>
                <a:chExt cx="171" cy="102"/>
              </a:xfrm>
            </p:grpSpPr>
            <p:sp>
              <p:nvSpPr>
                <p:cNvPr id="516278" name="Freeform 1206"/>
                <p:cNvSpPr>
                  <a:spLocks/>
                </p:cNvSpPr>
                <p:nvPr/>
              </p:nvSpPr>
              <p:spPr bwMode="auto">
                <a:xfrm>
                  <a:off x="1363" y="2332"/>
                  <a:ext cx="169" cy="10"/>
                </a:xfrm>
                <a:custGeom>
                  <a:avLst/>
                  <a:gdLst>
                    <a:gd name="T0" fmla="*/ 0 w 675"/>
                    <a:gd name="T1" fmla="*/ 18 h 38"/>
                    <a:gd name="T2" fmla="*/ 10 w 675"/>
                    <a:gd name="T3" fmla="*/ 38 h 38"/>
                    <a:gd name="T4" fmla="*/ 662 w 675"/>
                    <a:gd name="T5" fmla="*/ 38 h 38"/>
                    <a:gd name="T6" fmla="*/ 675 w 675"/>
                    <a:gd name="T7" fmla="*/ 18 h 38"/>
                    <a:gd name="T8" fmla="*/ 662 w 675"/>
                    <a:gd name="T9" fmla="*/ 0 h 38"/>
                    <a:gd name="T10" fmla="*/ 7 w 675"/>
                    <a:gd name="T11" fmla="*/ 0 h 38"/>
                    <a:gd name="T12" fmla="*/ 0 w 675"/>
                    <a:gd name="T13" fmla="*/ 18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5" h="38">
                      <a:moveTo>
                        <a:pt x="0" y="18"/>
                      </a:moveTo>
                      <a:lnTo>
                        <a:pt x="10" y="38"/>
                      </a:lnTo>
                      <a:lnTo>
                        <a:pt x="662" y="38"/>
                      </a:lnTo>
                      <a:lnTo>
                        <a:pt x="675" y="18"/>
                      </a:lnTo>
                      <a:lnTo>
                        <a:pt x="662" y="0"/>
                      </a:lnTo>
                      <a:lnTo>
                        <a:pt x="7" y="0"/>
                      </a:lnTo>
                      <a:lnTo>
                        <a:pt x="0" y="18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279" name="Freeform 1207"/>
                <p:cNvSpPr>
                  <a:spLocks/>
                </p:cNvSpPr>
                <p:nvPr/>
              </p:nvSpPr>
              <p:spPr bwMode="auto">
                <a:xfrm>
                  <a:off x="1363" y="2356"/>
                  <a:ext cx="169" cy="9"/>
                </a:xfrm>
                <a:custGeom>
                  <a:avLst/>
                  <a:gdLst>
                    <a:gd name="T0" fmla="*/ 0 w 675"/>
                    <a:gd name="T1" fmla="*/ 19 h 40"/>
                    <a:gd name="T2" fmla="*/ 10 w 675"/>
                    <a:gd name="T3" fmla="*/ 40 h 40"/>
                    <a:gd name="T4" fmla="*/ 662 w 675"/>
                    <a:gd name="T5" fmla="*/ 40 h 40"/>
                    <a:gd name="T6" fmla="*/ 675 w 675"/>
                    <a:gd name="T7" fmla="*/ 19 h 40"/>
                    <a:gd name="T8" fmla="*/ 662 w 675"/>
                    <a:gd name="T9" fmla="*/ 0 h 40"/>
                    <a:gd name="T10" fmla="*/ 7 w 675"/>
                    <a:gd name="T11" fmla="*/ 0 h 40"/>
                    <a:gd name="T12" fmla="*/ 0 w 675"/>
                    <a:gd name="T13" fmla="*/ 19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5" h="40">
                      <a:moveTo>
                        <a:pt x="0" y="19"/>
                      </a:moveTo>
                      <a:lnTo>
                        <a:pt x="10" y="40"/>
                      </a:lnTo>
                      <a:lnTo>
                        <a:pt x="662" y="40"/>
                      </a:lnTo>
                      <a:lnTo>
                        <a:pt x="675" y="19"/>
                      </a:lnTo>
                      <a:lnTo>
                        <a:pt x="662" y="0"/>
                      </a:lnTo>
                      <a:lnTo>
                        <a:pt x="7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280" name="Freeform 1208"/>
                <p:cNvSpPr>
                  <a:spLocks/>
                </p:cNvSpPr>
                <p:nvPr/>
              </p:nvSpPr>
              <p:spPr bwMode="auto">
                <a:xfrm>
                  <a:off x="1363" y="2379"/>
                  <a:ext cx="169" cy="10"/>
                </a:xfrm>
                <a:custGeom>
                  <a:avLst/>
                  <a:gdLst>
                    <a:gd name="T0" fmla="*/ 0 w 675"/>
                    <a:gd name="T1" fmla="*/ 20 h 39"/>
                    <a:gd name="T2" fmla="*/ 10 w 675"/>
                    <a:gd name="T3" fmla="*/ 39 h 39"/>
                    <a:gd name="T4" fmla="*/ 662 w 675"/>
                    <a:gd name="T5" fmla="*/ 39 h 39"/>
                    <a:gd name="T6" fmla="*/ 675 w 675"/>
                    <a:gd name="T7" fmla="*/ 20 h 39"/>
                    <a:gd name="T8" fmla="*/ 662 w 675"/>
                    <a:gd name="T9" fmla="*/ 0 h 39"/>
                    <a:gd name="T10" fmla="*/ 7 w 675"/>
                    <a:gd name="T11" fmla="*/ 0 h 39"/>
                    <a:gd name="T12" fmla="*/ 0 w 675"/>
                    <a:gd name="T13" fmla="*/ 20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5" h="39">
                      <a:moveTo>
                        <a:pt x="0" y="20"/>
                      </a:moveTo>
                      <a:lnTo>
                        <a:pt x="10" y="39"/>
                      </a:lnTo>
                      <a:lnTo>
                        <a:pt x="662" y="39"/>
                      </a:lnTo>
                      <a:lnTo>
                        <a:pt x="675" y="20"/>
                      </a:lnTo>
                      <a:lnTo>
                        <a:pt x="662" y="0"/>
                      </a:lnTo>
                      <a:lnTo>
                        <a:pt x="7" y="0"/>
                      </a:lnTo>
                      <a:lnTo>
                        <a:pt x="0" y="2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281" name="Freeform 1209"/>
                <p:cNvSpPr>
                  <a:spLocks/>
                </p:cNvSpPr>
                <p:nvPr/>
              </p:nvSpPr>
              <p:spPr bwMode="auto">
                <a:xfrm>
                  <a:off x="1363" y="2402"/>
                  <a:ext cx="169" cy="10"/>
                </a:xfrm>
                <a:custGeom>
                  <a:avLst/>
                  <a:gdLst>
                    <a:gd name="T0" fmla="*/ 0 w 675"/>
                    <a:gd name="T1" fmla="*/ 19 h 38"/>
                    <a:gd name="T2" fmla="*/ 10 w 675"/>
                    <a:gd name="T3" fmla="*/ 38 h 38"/>
                    <a:gd name="T4" fmla="*/ 662 w 675"/>
                    <a:gd name="T5" fmla="*/ 38 h 38"/>
                    <a:gd name="T6" fmla="*/ 675 w 675"/>
                    <a:gd name="T7" fmla="*/ 19 h 38"/>
                    <a:gd name="T8" fmla="*/ 662 w 675"/>
                    <a:gd name="T9" fmla="*/ 0 h 38"/>
                    <a:gd name="T10" fmla="*/ 7 w 675"/>
                    <a:gd name="T11" fmla="*/ 0 h 38"/>
                    <a:gd name="T12" fmla="*/ 0 w 675"/>
                    <a:gd name="T13" fmla="*/ 19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5" h="38">
                      <a:moveTo>
                        <a:pt x="0" y="19"/>
                      </a:moveTo>
                      <a:lnTo>
                        <a:pt x="10" y="38"/>
                      </a:lnTo>
                      <a:lnTo>
                        <a:pt x="662" y="38"/>
                      </a:lnTo>
                      <a:lnTo>
                        <a:pt x="675" y="19"/>
                      </a:lnTo>
                      <a:lnTo>
                        <a:pt x="662" y="0"/>
                      </a:lnTo>
                      <a:lnTo>
                        <a:pt x="7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282" name="Freeform 1210"/>
                <p:cNvSpPr>
                  <a:spLocks/>
                </p:cNvSpPr>
                <p:nvPr/>
              </p:nvSpPr>
              <p:spPr bwMode="auto">
                <a:xfrm>
                  <a:off x="1363" y="2337"/>
                  <a:ext cx="168" cy="5"/>
                </a:xfrm>
                <a:custGeom>
                  <a:avLst/>
                  <a:gdLst>
                    <a:gd name="T0" fmla="*/ 12 w 675"/>
                    <a:gd name="T1" fmla="*/ 19 h 19"/>
                    <a:gd name="T2" fmla="*/ 0 w 675"/>
                    <a:gd name="T3" fmla="*/ 0 h 19"/>
                    <a:gd name="T4" fmla="*/ 675 w 675"/>
                    <a:gd name="T5" fmla="*/ 0 h 19"/>
                    <a:gd name="T6" fmla="*/ 664 w 675"/>
                    <a:gd name="T7" fmla="*/ 19 h 19"/>
                    <a:gd name="T8" fmla="*/ 12 w 675"/>
                    <a:gd name="T9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5" h="19">
                      <a:moveTo>
                        <a:pt x="12" y="19"/>
                      </a:moveTo>
                      <a:lnTo>
                        <a:pt x="0" y="0"/>
                      </a:lnTo>
                      <a:lnTo>
                        <a:pt x="675" y="0"/>
                      </a:lnTo>
                      <a:lnTo>
                        <a:pt x="664" y="19"/>
                      </a:lnTo>
                      <a:lnTo>
                        <a:pt x="12" y="1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283" name="Freeform 1211"/>
                <p:cNvSpPr>
                  <a:spLocks/>
                </p:cNvSpPr>
                <p:nvPr/>
              </p:nvSpPr>
              <p:spPr bwMode="auto">
                <a:xfrm>
                  <a:off x="1363" y="2360"/>
                  <a:ext cx="170" cy="5"/>
                </a:xfrm>
                <a:custGeom>
                  <a:avLst/>
                  <a:gdLst>
                    <a:gd name="T0" fmla="*/ 11 w 678"/>
                    <a:gd name="T1" fmla="*/ 21 h 21"/>
                    <a:gd name="T2" fmla="*/ 0 w 678"/>
                    <a:gd name="T3" fmla="*/ 0 h 21"/>
                    <a:gd name="T4" fmla="*/ 678 w 678"/>
                    <a:gd name="T5" fmla="*/ 0 h 21"/>
                    <a:gd name="T6" fmla="*/ 666 w 678"/>
                    <a:gd name="T7" fmla="*/ 21 h 21"/>
                    <a:gd name="T8" fmla="*/ 11 w 678"/>
                    <a:gd name="T9" fmla="*/ 2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8" h="21">
                      <a:moveTo>
                        <a:pt x="11" y="21"/>
                      </a:moveTo>
                      <a:lnTo>
                        <a:pt x="0" y="0"/>
                      </a:lnTo>
                      <a:lnTo>
                        <a:pt x="678" y="0"/>
                      </a:lnTo>
                      <a:lnTo>
                        <a:pt x="666" y="21"/>
                      </a:lnTo>
                      <a:lnTo>
                        <a:pt x="11" y="21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284" name="Freeform 1212"/>
                <p:cNvSpPr>
                  <a:spLocks/>
                </p:cNvSpPr>
                <p:nvPr/>
              </p:nvSpPr>
              <p:spPr bwMode="auto">
                <a:xfrm>
                  <a:off x="1363" y="2384"/>
                  <a:ext cx="168" cy="5"/>
                </a:xfrm>
                <a:custGeom>
                  <a:avLst/>
                  <a:gdLst>
                    <a:gd name="T0" fmla="*/ 12 w 675"/>
                    <a:gd name="T1" fmla="*/ 17 h 17"/>
                    <a:gd name="T2" fmla="*/ 0 w 675"/>
                    <a:gd name="T3" fmla="*/ 0 h 17"/>
                    <a:gd name="T4" fmla="*/ 675 w 675"/>
                    <a:gd name="T5" fmla="*/ 0 h 17"/>
                    <a:gd name="T6" fmla="*/ 664 w 675"/>
                    <a:gd name="T7" fmla="*/ 17 h 17"/>
                    <a:gd name="T8" fmla="*/ 12 w 675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5" h="17">
                      <a:moveTo>
                        <a:pt x="12" y="17"/>
                      </a:moveTo>
                      <a:lnTo>
                        <a:pt x="0" y="0"/>
                      </a:lnTo>
                      <a:lnTo>
                        <a:pt x="675" y="0"/>
                      </a:lnTo>
                      <a:lnTo>
                        <a:pt x="664" y="17"/>
                      </a:lnTo>
                      <a:lnTo>
                        <a:pt x="12" y="17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285" name="Freeform 1213"/>
                <p:cNvSpPr>
                  <a:spLocks/>
                </p:cNvSpPr>
                <p:nvPr/>
              </p:nvSpPr>
              <p:spPr bwMode="auto">
                <a:xfrm>
                  <a:off x="1363" y="2408"/>
                  <a:ext cx="168" cy="4"/>
                </a:xfrm>
                <a:custGeom>
                  <a:avLst/>
                  <a:gdLst>
                    <a:gd name="T0" fmla="*/ 10 w 673"/>
                    <a:gd name="T1" fmla="*/ 18 h 18"/>
                    <a:gd name="T2" fmla="*/ 0 w 673"/>
                    <a:gd name="T3" fmla="*/ 0 h 18"/>
                    <a:gd name="T4" fmla="*/ 673 w 673"/>
                    <a:gd name="T5" fmla="*/ 0 h 18"/>
                    <a:gd name="T6" fmla="*/ 662 w 673"/>
                    <a:gd name="T7" fmla="*/ 18 h 18"/>
                    <a:gd name="T8" fmla="*/ 10 w 673"/>
                    <a:gd name="T9" fmla="*/ 18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3" h="18">
                      <a:moveTo>
                        <a:pt x="10" y="18"/>
                      </a:moveTo>
                      <a:lnTo>
                        <a:pt x="0" y="0"/>
                      </a:lnTo>
                      <a:lnTo>
                        <a:pt x="673" y="0"/>
                      </a:lnTo>
                      <a:lnTo>
                        <a:pt x="662" y="18"/>
                      </a:lnTo>
                      <a:lnTo>
                        <a:pt x="10" y="18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286" name="Freeform 1214"/>
                <p:cNvSpPr>
                  <a:spLocks/>
                </p:cNvSpPr>
                <p:nvPr/>
              </p:nvSpPr>
              <p:spPr bwMode="auto">
                <a:xfrm>
                  <a:off x="1362" y="2322"/>
                  <a:ext cx="170" cy="4"/>
                </a:xfrm>
                <a:custGeom>
                  <a:avLst/>
                  <a:gdLst>
                    <a:gd name="T0" fmla="*/ 9 w 678"/>
                    <a:gd name="T1" fmla="*/ 0 h 17"/>
                    <a:gd name="T2" fmla="*/ 0 w 678"/>
                    <a:gd name="T3" fmla="*/ 17 h 17"/>
                    <a:gd name="T4" fmla="*/ 678 w 678"/>
                    <a:gd name="T5" fmla="*/ 17 h 17"/>
                    <a:gd name="T6" fmla="*/ 666 w 678"/>
                    <a:gd name="T7" fmla="*/ 0 h 17"/>
                    <a:gd name="T8" fmla="*/ 9 w 678"/>
                    <a:gd name="T9" fmla="*/ 0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8" h="17">
                      <a:moveTo>
                        <a:pt x="9" y="0"/>
                      </a:moveTo>
                      <a:lnTo>
                        <a:pt x="0" y="17"/>
                      </a:lnTo>
                      <a:lnTo>
                        <a:pt x="678" y="17"/>
                      </a:lnTo>
                      <a:lnTo>
                        <a:pt x="66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287" name="Freeform 1215"/>
                <p:cNvSpPr>
                  <a:spLocks/>
                </p:cNvSpPr>
                <p:nvPr/>
              </p:nvSpPr>
              <p:spPr bwMode="auto">
                <a:xfrm>
                  <a:off x="1362" y="2419"/>
                  <a:ext cx="168" cy="5"/>
                </a:xfrm>
                <a:custGeom>
                  <a:avLst/>
                  <a:gdLst>
                    <a:gd name="T0" fmla="*/ 9 w 671"/>
                    <a:gd name="T1" fmla="*/ 18 h 18"/>
                    <a:gd name="T2" fmla="*/ 0 w 671"/>
                    <a:gd name="T3" fmla="*/ 0 h 18"/>
                    <a:gd name="T4" fmla="*/ 671 w 671"/>
                    <a:gd name="T5" fmla="*/ 0 h 18"/>
                    <a:gd name="T6" fmla="*/ 661 w 671"/>
                    <a:gd name="T7" fmla="*/ 18 h 18"/>
                    <a:gd name="T8" fmla="*/ 9 w 671"/>
                    <a:gd name="T9" fmla="*/ 18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1" h="18">
                      <a:moveTo>
                        <a:pt x="9" y="18"/>
                      </a:moveTo>
                      <a:lnTo>
                        <a:pt x="0" y="0"/>
                      </a:lnTo>
                      <a:lnTo>
                        <a:pt x="671" y="0"/>
                      </a:lnTo>
                      <a:lnTo>
                        <a:pt x="661" y="18"/>
                      </a:lnTo>
                      <a:lnTo>
                        <a:pt x="9" y="18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288" name="Freeform 1216"/>
                <p:cNvSpPr>
                  <a:spLocks/>
                </p:cNvSpPr>
                <p:nvPr/>
              </p:nvSpPr>
              <p:spPr bwMode="auto">
                <a:xfrm>
                  <a:off x="1363" y="2343"/>
                  <a:ext cx="168" cy="5"/>
                </a:xfrm>
                <a:custGeom>
                  <a:avLst/>
                  <a:gdLst>
                    <a:gd name="T0" fmla="*/ 9 w 672"/>
                    <a:gd name="T1" fmla="*/ 0 h 18"/>
                    <a:gd name="T2" fmla="*/ 0 w 672"/>
                    <a:gd name="T3" fmla="*/ 18 h 18"/>
                    <a:gd name="T4" fmla="*/ 672 w 672"/>
                    <a:gd name="T5" fmla="*/ 18 h 18"/>
                    <a:gd name="T6" fmla="*/ 661 w 672"/>
                    <a:gd name="T7" fmla="*/ 0 h 18"/>
                    <a:gd name="T8" fmla="*/ 9 w 672"/>
                    <a:gd name="T9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2" h="18">
                      <a:moveTo>
                        <a:pt x="9" y="0"/>
                      </a:moveTo>
                      <a:lnTo>
                        <a:pt x="0" y="18"/>
                      </a:lnTo>
                      <a:lnTo>
                        <a:pt x="672" y="18"/>
                      </a:lnTo>
                      <a:lnTo>
                        <a:pt x="661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289" name="Freeform 1217"/>
                <p:cNvSpPr>
                  <a:spLocks/>
                </p:cNvSpPr>
                <p:nvPr/>
              </p:nvSpPr>
              <p:spPr bwMode="auto">
                <a:xfrm>
                  <a:off x="1364" y="2367"/>
                  <a:ext cx="168" cy="4"/>
                </a:xfrm>
                <a:custGeom>
                  <a:avLst/>
                  <a:gdLst>
                    <a:gd name="T0" fmla="*/ 9 w 673"/>
                    <a:gd name="T1" fmla="*/ 0 h 17"/>
                    <a:gd name="T2" fmla="*/ 0 w 673"/>
                    <a:gd name="T3" fmla="*/ 17 h 17"/>
                    <a:gd name="T4" fmla="*/ 673 w 673"/>
                    <a:gd name="T5" fmla="*/ 17 h 17"/>
                    <a:gd name="T6" fmla="*/ 662 w 673"/>
                    <a:gd name="T7" fmla="*/ 0 h 17"/>
                    <a:gd name="T8" fmla="*/ 9 w 673"/>
                    <a:gd name="T9" fmla="*/ 0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3" h="17">
                      <a:moveTo>
                        <a:pt x="9" y="0"/>
                      </a:moveTo>
                      <a:lnTo>
                        <a:pt x="0" y="17"/>
                      </a:lnTo>
                      <a:lnTo>
                        <a:pt x="673" y="17"/>
                      </a:lnTo>
                      <a:lnTo>
                        <a:pt x="662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290" name="Freeform 1218"/>
                <p:cNvSpPr>
                  <a:spLocks/>
                </p:cNvSpPr>
                <p:nvPr/>
              </p:nvSpPr>
              <p:spPr bwMode="auto">
                <a:xfrm>
                  <a:off x="1363" y="2390"/>
                  <a:ext cx="168" cy="5"/>
                </a:xfrm>
                <a:custGeom>
                  <a:avLst/>
                  <a:gdLst>
                    <a:gd name="T0" fmla="*/ 12 w 675"/>
                    <a:gd name="T1" fmla="*/ 0 h 22"/>
                    <a:gd name="T2" fmla="*/ 0 w 675"/>
                    <a:gd name="T3" fmla="*/ 22 h 22"/>
                    <a:gd name="T4" fmla="*/ 675 w 675"/>
                    <a:gd name="T5" fmla="*/ 19 h 22"/>
                    <a:gd name="T6" fmla="*/ 664 w 675"/>
                    <a:gd name="T7" fmla="*/ 0 h 22"/>
                    <a:gd name="T8" fmla="*/ 12 w 675"/>
                    <a:gd name="T9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5" h="22">
                      <a:moveTo>
                        <a:pt x="12" y="0"/>
                      </a:moveTo>
                      <a:lnTo>
                        <a:pt x="0" y="22"/>
                      </a:lnTo>
                      <a:lnTo>
                        <a:pt x="675" y="19"/>
                      </a:lnTo>
                      <a:lnTo>
                        <a:pt x="664" y="0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291" name="Freeform 1219"/>
                <p:cNvSpPr>
                  <a:spLocks/>
                </p:cNvSpPr>
                <p:nvPr/>
              </p:nvSpPr>
              <p:spPr bwMode="auto">
                <a:xfrm>
                  <a:off x="1363" y="2413"/>
                  <a:ext cx="167" cy="5"/>
                </a:xfrm>
                <a:custGeom>
                  <a:avLst/>
                  <a:gdLst>
                    <a:gd name="T0" fmla="*/ 9 w 672"/>
                    <a:gd name="T1" fmla="*/ 0 h 18"/>
                    <a:gd name="T2" fmla="*/ 0 w 672"/>
                    <a:gd name="T3" fmla="*/ 18 h 18"/>
                    <a:gd name="T4" fmla="*/ 672 w 672"/>
                    <a:gd name="T5" fmla="*/ 18 h 18"/>
                    <a:gd name="T6" fmla="*/ 662 w 672"/>
                    <a:gd name="T7" fmla="*/ 0 h 18"/>
                    <a:gd name="T8" fmla="*/ 9 w 672"/>
                    <a:gd name="T9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2" h="18">
                      <a:moveTo>
                        <a:pt x="9" y="0"/>
                      </a:moveTo>
                      <a:lnTo>
                        <a:pt x="0" y="18"/>
                      </a:lnTo>
                      <a:lnTo>
                        <a:pt x="672" y="18"/>
                      </a:lnTo>
                      <a:lnTo>
                        <a:pt x="662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292" name="Freeform 1220"/>
                <p:cNvSpPr>
                  <a:spLocks/>
                </p:cNvSpPr>
                <p:nvPr/>
              </p:nvSpPr>
              <p:spPr bwMode="auto">
                <a:xfrm>
                  <a:off x="1364" y="2372"/>
                  <a:ext cx="168" cy="7"/>
                </a:xfrm>
                <a:custGeom>
                  <a:avLst/>
                  <a:gdLst>
                    <a:gd name="T0" fmla="*/ 9 w 672"/>
                    <a:gd name="T1" fmla="*/ 26 h 26"/>
                    <a:gd name="T2" fmla="*/ 0 w 672"/>
                    <a:gd name="T3" fmla="*/ 0 h 26"/>
                    <a:gd name="T4" fmla="*/ 672 w 672"/>
                    <a:gd name="T5" fmla="*/ 0 h 26"/>
                    <a:gd name="T6" fmla="*/ 660 w 672"/>
                    <a:gd name="T7" fmla="*/ 26 h 26"/>
                    <a:gd name="T8" fmla="*/ 9 w 672"/>
                    <a:gd name="T9" fmla="*/ 26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2" h="26">
                      <a:moveTo>
                        <a:pt x="9" y="26"/>
                      </a:moveTo>
                      <a:lnTo>
                        <a:pt x="0" y="0"/>
                      </a:lnTo>
                      <a:lnTo>
                        <a:pt x="672" y="0"/>
                      </a:lnTo>
                      <a:lnTo>
                        <a:pt x="660" y="26"/>
                      </a:lnTo>
                      <a:lnTo>
                        <a:pt x="9" y="26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293" name="Freeform 1221"/>
                <p:cNvSpPr>
                  <a:spLocks/>
                </p:cNvSpPr>
                <p:nvPr/>
              </p:nvSpPr>
              <p:spPr bwMode="auto">
                <a:xfrm>
                  <a:off x="1363" y="2396"/>
                  <a:ext cx="168" cy="6"/>
                </a:xfrm>
                <a:custGeom>
                  <a:avLst/>
                  <a:gdLst>
                    <a:gd name="T0" fmla="*/ 9 w 675"/>
                    <a:gd name="T1" fmla="*/ 26 h 26"/>
                    <a:gd name="T2" fmla="*/ 0 w 675"/>
                    <a:gd name="T3" fmla="*/ 0 h 26"/>
                    <a:gd name="T4" fmla="*/ 675 w 675"/>
                    <a:gd name="T5" fmla="*/ 0 h 26"/>
                    <a:gd name="T6" fmla="*/ 663 w 675"/>
                    <a:gd name="T7" fmla="*/ 26 h 26"/>
                    <a:gd name="T8" fmla="*/ 9 w 675"/>
                    <a:gd name="T9" fmla="*/ 26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5" h="26">
                      <a:moveTo>
                        <a:pt x="9" y="26"/>
                      </a:moveTo>
                      <a:lnTo>
                        <a:pt x="0" y="0"/>
                      </a:lnTo>
                      <a:lnTo>
                        <a:pt x="675" y="0"/>
                      </a:lnTo>
                      <a:lnTo>
                        <a:pt x="663" y="26"/>
                      </a:lnTo>
                      <a:lnTo>
                        <a:pt x="9" y="26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294" name="Freeform 1222"/>
                <p:cNvSpPr>
                  <a:spLocks/>
                </p:cNvSpPr>
                <p:nvPr/>
              </p:nvSpPr>
              <p:spPr bwMode="auto">
                <a:xfrm>
                  <a:off x="1364" y="2348"/>
                  <a:ext cx="167" cy="7"/>
                </a:xfrm>
                <a:custGeom>
                  <a:avLst/>
                  <a:gdLst>
                    <a:gd name="T0" fmla="*/ 8 w 671"/>
                    <a:gd name="T1" fmla="*/ 29 h 29"/>
                    <a:gd name="T2" fmla="*/ 0 w 671"/>
                    <a:gd name="T3" fmla="*/ 0 h 29"/>
                    <a:gd name="T4" fmla="*/ 671 w 671"/>
                    <a:gd name="T5" fmla="*/ 0 h 29"/>
                    <a:gd name="T6" fmla="*/ 661 w 671"/>
                    <a:gd name="T7" fmla="*/ 29 h 29"/>
                    <a:gd name="T8" fmla="*/ 8 w 671"/>
                    <a:gd name="T9" fmla="*/ 29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1" h="29">
                      <a:moveTo>
                        <a:pt x="8" y="29"/>
                      </a:moveTo>
                      <a:lnTo>
                        <a:pt x="0" y="0"/>
                      </a:lnTo>
                      <a:lnTo>
                        <a:pt x="671" y="0"/>
                      </a:lnTo>
                      <a:lnTo>
                        <a:pt x="661" y="29"/>
                      </a:lnTo>
                      <a:lnTo>
                        <a:pt x="8" y="29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295" name="Freeform 1223"/>
                <p:cNvSpPr>
                  <a:spLocks/>
                </p:cNvSpPr>
                <p:nvPr/>
              </p:nvSpPr>
              <p:spPr bwMode="auto">
                <a:xfrm>
                  <a:off x="1363" y="2327"/>
                  <a:ext cx="167" cy="5"/>
                </a:xfrm>
                <a:custGeom>
                  <a:avLst/>
                  <a:gdLst>
                    <a:gd name="T0" fmla="*/ 7 w 669"/>
                    <a:gd name="T1" fmla="*/ 23 h 23"/>
                    <a:gd name="T2" fmla="*/ 0 w 669"/>
                    <a:gd name="T3" fmla="*/ 0 h 23"/>
                    <a:gd name="T4" fmla="*/ 669 w 669"/>
                    <a:gd name="T5" fmla="*/ 0 h 23"/>
                    <a:gd name="T6" fmla="*/ 660 w 669"/>
                    <a:gd name="T7" fmla="*/ 23 h 23"/>
                    <a:gd name="T8" fmla="*/ 7 w 669"/>
                    <a:gd name="T9" fmla="*/ 2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69" h="23">
                      <a:moveTo>
                        <a:pt x="7" y="23"/>
                      </a:moveTo>
                      <a:lnTo>
                        <a:pt x="0" y="0"/>
                      </a:lnTo>
                      <a:lnTo>
                        <a:pt x="669" y="0"/>
                      </a:lnTo>
                      <a:lnTo>
                        <a:pt x="660" y="23"/>
                      </a:lnTo>
                      <a:lnTo>
                        <a:pt x="7" y="23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</p:grpSp>
        </p:grpSp>
        <p:grpSp>
          <p:nvGrpSpPr>
            <p:cNvPr id="516296" name="Group 1224"/>
            <p:cNvGrpSpPr>
              <a:grpSpLocks/>
            </p:cNvGrpSpPr>
            <p:nvPr/>
          </p:nvGrpSpPr>
          <p:grpSpPr bwMode="auto">
            <a:xfrm>
              <a:off x="1366" y="1885"/>
              <a:ext cx="163" cy="102"/>
              <a:chOff x="1366" y="1885"/>
              <a:chExt cx="163" cy="102"/>
            </a:xfrm>
          </p:grpSpPr>
          <p:grpSp>
            <p:nvGrpSpPr>
              <p:cNvPr id="516297" name="Group 1225"/>
              <p:cNvGrpSpPr>
                <a:grpSpLocks/>
              </p:cNvGrpSpPr>
              <p:nvPr/>
            </p:nvGrpSpPr>
            <p:grpSpPr bwMode="auto">
              <a:xfrm>
                <a:off x="1366" y="1885"/>
                <a:ext cx="163" cy="102"/>
                <a:chOff x="1366" y="1885"/>
                <a:chExt cx="163" cy="102"/>
              </a:xfrm>
            </p:grpSpPr>
            <p:sp>
              <p:nvSpPr>
                <p:cNvPr id="516298" name="Rectangle 1226"/>
                <p:cNvSpPr>
                  <a:spLocks noChangeArrowheads="1"/>
                </p:cNvSpPr>
                <p:nvPr/>
              </p:nvSpPr>
              <p:spPr bwMode="auto">
                <a:xfrm>
                  <a:off x="1366" y="1885"/>
                  <a:ext cx="161" cy="102"/>
                </a:xfrm>
                <a:prstGeom prst="rect">
                  <a:avLst/>
                </a:prstGeom>
                <a:solidFill>
                  <a:srgbClr val="C0C0C0"/>
                </a:solidFill>
                <a:ln w="4763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299" name="Line 1227"/>
                <p:cNvSpPr>
                  <a:spLocks noChangeShapeType="1"/>
                </p:cNvSpPr>
                <p:nvPr/>
              </p:nvSpPr>
              <p:spPr bwMode="auto">
                <a:xfrm>
                  <a:off x="1367" y="1935"/>
                  <a:ext cx="162" cy="1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</p:grpSp>
          <p:grpSp>
            <p:nvGrpSpPr>
              <p:cNvPr id="516300" name="Group 1228"/>
              <p:cNvGrpSpPr>
                <a:grpSpLocks/>
              </p:cNvGrpSpPr>
              <p:nvPr/>
            </p:nvGrpSpPr>
            <p:grpSpPr bwMode="auto">
              <a:xfrm>
                <a:off x="1370" y="1891"/>
                <a:ext cx="154" cy="84"/>
                <a:chOff x="1370" y="1891"/>
                <a:chExt cx="154" cy="84"/>
              </a:xfrm>
            </p:grpSpPr>
            <p:sp>
              <p:nvSpPr>
                <p:cNvPr id="516301" name="Rectangle 1229"/>
                <p:cNvSpPr>
                  <a:spLocks noChangeArrowheads="1"/>
                </p:cNvSpPr>
                <p:nvPr/>
              </p:nvSpPr>
              <p:spPr bwMode="auto">
                <a:xfrm>
                  <a:off x="1431" y="1891"/>
                  <a:ext cx="49" cy="38"/>
                </a:xfrm>
                <a:prstGeom prst="rect">
                  <a:avLst/>
                </a:pr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302" name="Rectangle 1230"/>
                <p:cNvSpPr>
                  <a:spLocks noChangeArrowheads="1"/>
                </p:cNvSpPr>
                <p:nvPr/>
              </p:nvSpPr>
              <p:spPr bwMode="auto">
                <a:xfrm>
                  <a:off x="1370" y="1902"/>
                  <a:ext cx="154" cy="4"/>
                </a:xfrm>
                <a:prstGeom prst="rect">
                  <a:avLst/>
                </a:pr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303" name="Freeform 1231"/>
                <p:cNvSpPr>
                  <a:spLocks/>
                </p:cNvSpPr>
                <p:nvPr/>
              </p:nvSpPr>
              <p:spPr bwMode="auto">
                <a:xfrm>
                  <a:off x="1431" y="1891"/>
                  <a:ext cx="48" cy="9"/>
                </a:xfrm>
                <a:custGeom>
                  <a:avLst/>
                  <a:gdLst>
                    <a:gd name="T0" fmla="*/ 0 w 192"/>
                    <a:gd name="T1" fmla="*/ 30 h 35"/>
                    <a:gd name="T2" fmla="*/ 21 w 192"/>
                    <a:gd name="T3" fmla="*/ 12 h 35"/>
                    <a:gd name="T4" fmla="*/ 172 w 192"/>
                    <a:gd name="T5" fmla="*/ 12 h 35"/>
                    <a:gd name="T6" fmla="*/ 192 w 192"/>
                    <a:gd name="T7" fmla="*/ 35 h 35"/>
                    <a:gd name="T8" fmla="*/ 192 w 192"/>
                    <a:gd name="T9" fmla="*/ 0 h 35"/>
                    <a:gd name="T10" fmla="*/ 0 w 192"/>
                    <a:gd name="T11" fmla="*/ 0 h 35"/>
                    <a:gd name="T12" fmla="*/ 0 w 192"/>
                    <a:gd name="T13" fmla="*/ 30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2" h="35">
                      <a:moveTo>
                        <a:pt x="0" y="30"/>
                      </a:moveTo>
                      <a:lnTo>
                        <a:pt x="21" y="12"/>
                      </a:lnTo>
                      <a:lnTo>
                        <a:pt x="172" y="12"/>
                      </a:lnTo>
                      <a:lnTo>
                        <a:pt x="192" y="35"/>
                      </a:lnTo>
                      <a:lnTo>
                        <a:pt x="192" y="0"/>
                      </a:lnTo>
                      <a:lnTo>
                        <a:pt x="0" y="0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304" name="Rectangle 1232"/>
                <p:cNvSpPr>
                  <a:spLocks noChangeArrowheads="1"/>
                </p:cNvSpPr>
                <p:nvPr/>
              </p:nvSpPr>
              <p:spPr bwMode="auto">
                <a:xfrm>
                  <a:off x="1378" y="1893"/>
                  <a:ext cx="14" cy="5"/>
                </a:xfrm>
                <a:prstGeom prst="rect">
                  <a:avLst/>
                </a:pr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305" name="Rectangle 1233"/>
                <p:cNvSpPr>
                  <a:spLocks noChangeArrowheads="1"/>
                </p:cNvSpPr>
                <p:nvPr/>
              </p:nvSpPr>
              <p:spPr bwMode="auto">
                <a:xfrm>
                  <a:off x="1390" y="1945"/>
                  <a:ext cx="112" cy="30"/>
                </a:xfrm>
                <a:prstGeom prst="rect">
                  <a:avLst/>
                </a:pr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306" name="Freeform 1234"/>
                <p:cNvSpPr>
                  <a:spLocks/>
                </p:cNvSpPr>
                <p:nvPr/>
              </p:nvSpPr>
              <p:spPr bwMode="auto">
                <a:xfrm>
                  <a:off x="1395" y="1945"/>
                  <a:ext cx="101" cy="10"/>
                </a:xfrm>
                <a:custGeom>
                  <a:avLst/>
                  <a:gdLst>
                    <a:gd name="T0" fmla="*/ 120 w 405"/>
                    <a:gd name="T1" fmla="*/ 0 h 42"/>
                    <a:gd name="T2" fmla="*/ 270 w 405"/>
                    <a:gd name="T3" fmla="*/ 0 h 42"/>
                    <a:gd name="T4" fmla="*/ 275 w 405"/>
                    <a:gd name="T5" fmla="*/ 22 h 42"/>
                    <a:gd name="T6" fmla="*/ 405 w 405"/>
                    <a:gd name="T7" fmla="*/ 22 h 42"/>
                    <a:gd name="T8" fmla="*/ 405 w 405"/>
                    <a:gd name="T9" fmla="*/ 42 h 42"/>
                    <a:gd name="T10" fmla="*/ 0 w 405"/>
                    <a:gd name="T11" fmla="*/ 42 h 42"/>
                    <a:gd name="T12" fmla="*/ 0 w 405"/>
                    <a:gd name="T13" fmla="*/ 21 h 42"/>
                    <a:gd name="T14" fmla="*/ 115 w 405"/>
                    <a:gd name="T15" fmla="*/ 21 h 42"/>
                    <a:gd name="T16" fmla="*/ 120 w 405"/>
                    <a:gd name="T17" fmla="*/ 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05" h="42">
                      <a:moveTo>
                        <a:pt x="120" y="0"/>
                      </a:moveTo>
                      <a:lnTo>
                        <a:pt x="270" y="0"/>
                      </a:lnTo>
                      <a:lnTo>
                        <a:pt x="275" y="22"/>
                      </a:lnTo>
                      <a:lnTo>
                        <a:pt x="405" y="22"/>
                      </a:lnTo>
                      <a:lnTo>
                        <a:pt x="405" y="42"/>
                      </a:lnTo>
                      <a:lnTo>
                        <a:pt x="0" y="42"/>
                      </a:lnTo>
                      <a:lnTo>
                        <a:pt x="0" y="21"/>
                      </a:lnTo>
                      <a:lnTo>
                        <a:pt x="115" y="21"/>
                      </a:lnTo>
                      <a:lnTo>
                        <a:pt x="120" y="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307" name="Rectangle 1235"/>
                <p:cNvSpPr>
                  <a:spLocks noChangeArrowheads="1"/>
                </p:cNvSpPr>
                <p:nvPr/>
              </p:nvSpPr>
              <p:spPr bwMode="auto">
                <a:xfrm>
                  <a:off x="1408" y="1969"/>
                  <a:ext cx="6" cy="2"/>
                </a:xfrm>
                <a:prstGeom prst="rect">
                  <a:avLst/>
                </a:pr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308" name="Freeform 1236"/>
                <p:cNvSpPr>
                  <a:spLocks/>
                </p:cNvSpPr>
                <p:nvPr/>
              </p:nvSpPr>
              <p:spPr bwMode="auto">
                <a:xfrm>
                  <a:off x="1420" y="1959"/>
                  <a:ext cx="53" cy="14"/>
                </a:xfrm>
                <a:custGeom>
                  <a:avLst/>
                  <a:gdLst>
                    <a:gd name="T0" fmla="*/ 44 w 212"/>
                    <a:gd name="T1" fmla="*/ 0 h 55"/>
                    <a:gd name="T2" fmla="*/ 165 w 212"/>
                    <a:gd name="T3" fmla="*/ 0 h 55"/>
                    <a:gd name="T4" fmla="*/ 212 w 212"/>
                    <a:gd name="T5" fmla="*/ 55 h 55"/>
                    <a:gd name="T6" fmla="*/ 0 w 212"/>
                    <a:gd name="T7" fmla="*/ 55 h 55"/>
                    <a:gd name="T8" fmla="*/ 44 w 212"/>
                    <a:gd name="T9" fmla="*/ 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2" h="55">
                      <a:moveTo>
                        <a:pt x="44" y="0"/>
                      </a:moveTo>
                      <a:lnTo>
                        <a:pt x="165" y="0"/>
                      </a:lnTo>
                      <a:lnTo>
                        <a:pt x="212" y="55"/>
                      </a:lnTo>
                      <a:lnTo>
                        <a:pt x="0" y="55"/>
                      </a:lnTo>
                      <a:lnTo>
                        <a:pt x="44" y="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309" name="Rectangle 1237"/>
                <p:cNvSpPr>
                  <a:spLocks noChangeArrowheads="1"/>
                </p:cNvSpPr>
                <p:nvPr/>
              </p:nvSpPr>
              <p:spPr bwMode="auto">
                <a:xfrm>
                  <a:off x="1475" y="1963"/>
                  <a:ext cx="12" cy="7"/>
                </a:xfrm>
                <a:prstGeom prst="rect">
                  <a:avLst/>
                </a:pr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HK" altLang="en-US"/>
                </a:p>
              </p:txBody>
            </p:sp>
            <p:grpSp>
              <p:nvGrpSpPr>
                <p:cNvPr id="516310" name="Group 1238"/>
                <p:cNvGrpSpPr>
                  <a:grpSpLocks/>
                </p:cNvGrpSpPr>
                <p:nvPr/>
              </p:nvGrpSpPr>
              <p:grpSpPr bwMode="auto">
                <a:xfrm>
                  <a:off x="1482" y="1892"/>
                  <a:ext cx="37" cy="8"/>
                  <a:chOff x="1482" y="1892"/>
                  <a:chExt cx="37" cy="8"/>
                </a:xfrm>
              </p:grpSpPr>
              <p:sp>
                <p:nvSpPr>
                  <p:cNvPr id="516311" name="Oval 1239"/>
                  <p:cNvSpPr>
                    <a:spLocks noChangeArrowheads="1"/>
                  </p:cNvSpPr>
                  <p:nvPr/>
                </p:nvSpPr>
                <p:spPr bwMode="auto">
                  <a:xfrm>
                    <a:off x="1482" y="1892"/>
                    <a:ext cx="14" cy="8"/>
                  </a:xfrm>
                  <a:prstGeom prst="ellipse">
                    <a:avLst/>
                  </a:prstGeom>
                  <a:solidFill>
                    <a:srgbClr val="202020"/>
                  </a:solidFill>
                  <a:ln w="4763">
                    <a:solidFill>
                      <a:srgbClr val="20202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516312" name="Freeform 1240"/>
                  <p:cNvSpPr>
                    <a:spLocks/>
                  </p:cNvSpPr>
                  <p:nvPr/>
                </p:nvSpPr>
                <p:spPr bwMode="auto">
                  <a:xfrm>
                    <a:off x="1489" y="1893"/>
                    <a:ext cx="30" cy="7"/>
                  </a:xfrm>
                  <a:custGeom>
                    <a:avLst/>
                    <a:gdLst>
                      <a:gd name="T0" fmla="*/ 8 w 120"/>
                      <a:gd name="T1" fmla="*/ 12 h 28"/>
                      <a:gd name="T2" fmla="*/ 120 w 120"/>
                      <a:gd name="T3" fmla="*/ 0 h 28"/>
                      <a:gd name="T4" fmla="*/ 120 w 120"/>
                      <a:gd name="T5" fmla="*/ 14 h 28"/>
                      <a:gd name="T6" fmla="*/ 0 w 120"/>
                      <a:gd name="T7" fmla="*/ 28 h 28"/>
                      <a:gd name="T8" fmla="*/ 8 w 120"/>
                      <a:gd name="T9" fmla="*/ 12 h 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0" h="28">
                        <a:moveTo>
                          <a:pt x="8" y="12"/>
                        </a:moveTo>
                        <a:lnTo>
                          <a:pt x="120" y="0"/>
                        </a:lnTo>
                        <a:lnTo>
                          <a:pt x="120" y="14"/>
                        </a:lnTo>
                        <a:lnTo>
                          <a:pt x="0" y="28"/>
                        </a:lnTo>
                        <a:lnTo>
                          <a:pt x="8" y="12"/>
                        </a:lnTo>
                        <a:close/>
                      </a:path>
                    </a:pathLst>
                  </a:custGeom>
                  <a:solidFill>
                    <a:srgbClr val="20202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  <p:grpSp>
              <p:nvGrpSpPr>
                <p:cNvPr id="516313" name="Group 1241"/>
                <p:cNvGrpSpPr>
                  <a:grpSpLocks/>
                </p:cNvGrpSpPr>
                <p:nvPr/>
              </p:nvGrpSpPr>
              <p:grpSpPr bwMode="auto">
                <a:xfrm>
                  <a:off x="1482" y="1891"/>
                  <a:ext cx="36" cy="9"/>
                  <a:chOff x="1482" y="1891"/>
                  <a:chExt cx="36" cy="9"/>
                </a:xfrm>
              </p:grpSpPr>
              <p:sp>
                <p:nvSpPr>
                  <p:cNvPr id="516314" name="Oval 1242"/>
                  <p:cNvSpPr>
                    <a:spLocks noChangeArrowheads="1"/>
                  </p:cNvSpPr>
                  <p:nvPr/>
                </p:nvSpPr>
                <p:spPr bwMode="auto">
                  <a:xfrm>
                    <a:off x="1482" y="1891"/>
                    <a:ext cx="14" cy="9"/>
                  </a:xfrm>
                  <a:prstGeom prst="ellipse">
                    <a:avLst/>
                  </a:prstGeom>
                  <a:solidFill>
                    <a:srgbClr val="6060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516315" name="Freeform 1243"/>
                  <p:cNvSpPr>
                    <a:spLocks/>
                  </p:cNvSpPr>
                  <p:nvPr/>
                </p:nvSpPr>
                <p:spPr bwMode="auto">
                  <a:xfrm>
                    <a:off x="1489" y="1891"/>
                    <a:ext cx="29" cy="7"/>
                  </a:xfrm>
                  <a:custGeom>
                    <a:avLst/>
                    <a:gdLst>
                      <a:gd name="T0" fmla="*/ 8 w 117"/>
                      <a:gd name="T1" fmla="*/ 13 h 29"/>
                      <a:gd name="T2" fmla="*/ 117 w 117"/>
                      <a:gd name="T3" fmla="*/ 0 h 29"/>
                      <a:gd name="T4" fmla="*/ 117 w 117"/>
                      <a:gd name="T5" fmla="*/ 15 h 29"/>
                      <a:gd name="T6" fmla="*/ 0 w 117"/>
                      <a:gd name="T7" fmla="*/ 29 h 29"/>
                      <a:gd name="T8" fmla="*/ 8 w 117"/>
                      <a:gd name="T9" fmla="*/ 13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17" h="29">
                        <a:moveTo>
                          <a:pt x="8" y="13"/>
                        </a:moveTo>
                        <a:lnTo>
                          <a:pt x="117" y="0"/>
                        </a:lnTo>
                        <a:lnTo>
                          <a:pt x="117" y="15"/>
                        </a:lnTo>
                        <a:lnTo>
                          <a:pt x="0" y="29"/>
                        </a:lnTo>
                        <a:lnTo>
                          <a:pt x="8" y="13"/>
                        </a:lnTo>
                        <a:close/>
                      </a:path>
                    </a:pathLst>
                  </a:custGeom>
                  <a:solidFill>
                    <a:srgbClr val="6060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</p:grpSp>
        </p:grpSp>
        <p:grpSp>
          <p:nvGrpSpPr>
            <p:cNvPr id="516316" name="Group 1244"/>
            <p:cNvGrpSpPr>
              <a:grpSpLocks/>
            </p:cNvGrpSpPr>
            <p:nvPr/>
          </p:nvGrpSpPr>
          <p:grpSpPr bwMode="auto">
            <a:xfrm>
              <a:off x="1342" y="1762"/>
              <a:ext cx="211" cy="21"/>
              <a:chOff x="1342" y="1762"/>
              <a:chExt cx="211" cy="21"/>
            </a:xfrm>
          </p:grpSpPr>
          <p:grpSp>
            <p:nvGrpSpPr>
              <p:cNvPr id="516317" name="Group 1245"/>
              <p:cNvGrpSpPr>
                <a:grpSpLocks/>
              </p:cNvGrpSpPr>
              <p:nvPr/>
            </p:nvGrpSpPr>
            <p:grpSpPr bwMode="auto">
              <a:xfrm>
                <a:off x="1365" y="1763"/>
                <a:ext cx="162" cy="20"/>
                <a:chOff x="1365" y="1763"/>
                <a:chExt cx="162" cy="20"/>
              </a:xfrm>
            </p:grpSpPr>
            <p:sp>
              <p:nvSpPr>
                <p:cNvPr id="516318" name="Freeform 1246"/>
                <p:cNvSpPr>
                  <a:spLocks/>
                </p:cNvSpPr>
                <p:nvPr/>
              </p:nvSpPr>
              <p:spPr bwMode="auto">
                <a:xfrm>
                  <a:off x="1365" y="1763"/>
                  <a:ext cx="6" cy="19"/>
                </a:xfrm>
                <a:custGeom>
                  <a:avLst/>
                  <a:gdLst>
                    <a:gd name="T0" fmla="*/ 0 w 23"/>
                    <a:gd name="T1" fmla="*/ 2 h 78"/>
                    <a:gd name="T2" fmla="*/ 0 w 23"/>
                    <a:gd name="T3" fmla="*/ 78 h 78"/>
                    <a:gd name="T4" fmla="*/ 23 w 23"/>
                    <a:gd name="T5" fmla="*/ 76 h 78"/>
                    <a:gd name="T6" fmla="*/ 23 w 23"/>
                    <a:gd name="T7" fmla="*/ 0 h 78"/>
                    <a:gd name="T8" fmla="*/ 0 w 23"/>
                    <a:gd name="T9" fmla="*/ 2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78">
                      <a:moveTo>
                        <a:pt x="0" y="2"/>
                      </a:moveTo>
                      <a:lnTo>
                        <a:pt x="0" y="78"/>
                      </a:lnTo>
                      <a:lnTo>
                        <a:pt x="23" y="76"/>
                      </a:lnTo>
                      <a:lnTo>
                        <a:pt x="23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319" name="Freeform 1247"/>
                <p:cNvSpPr>
                  <a:spLocks/>
                </p:cNvSpPr>
                <p:nvPr/>
              </p:nvSpPr>
              <p:spPr bwMode="auto">
                <a:xfrm>
                  <a:off x="1370" y="1763"/>
                  <a:ext cx="6" cy="19"/>
                </a:xfrm>
                <a:custGeom>
                  <a:avLst/>
                  <a:gdLst>
                    <a:gd name="T0" fmla="*/ 0 w 23"/>
                    <a:gd name="T1" fmla="*/ 2 h 78"/>
                    <a:gd name="T2" fmla="*/ 0 w 23"/>
                    <a:gd name="T3" fmla="*/ 78 h 78"/>
                    <a:gd name="T4" fmla="*/ 23 w 23"/>
                    <a:gd name="T5" fmla="*/ 76 h 78"/>
                    <a:gd name="T6" fmla="*/ 23 w 23"/>
                    <a:gd name="T7" fmla="*/ 0 h 78"/>
                    <a:gd name="T8" fmla="*/ 0 w 23"/>
                    <a:gd name="T9" fmla="*/ 2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78">
                      <a:moveTo>
                        <a:pt x="0" y="2"/>
                      </a:moveTo>
                      <a:lnTo>
                        <a:pt x="0" y="78"/>
                      </a:lnTo>
                      <a:lnTo>
                        <a:pt x="23" y="76"/>
                      </a:lnTo>
                      <a:lnTo>
                        <a:pt x="23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320" name="Freeform 1248"/>
                <p:cNvSpPr>
                  <a:spLocks/>
                </p:cNvSpPr>
                <p:nvPr/>
              </p:nvSpPr>
              <p:spPr bwMode="auto">
                <a:xfrm>
                  <a:off x="1376" y="1763"/>
                  <a:ext cx="6" cy="19"/>
                </a:xfrm>
                <a:custGeom>
                  <a:avLst/>
                  <a:gdLst>
                    <a:gd name="T0" fmla="*/ 0 w 22"/>
                    <a:gd name="T1" fmla="*/ 2 h 78"/>
                    <a:gd name="T2" fmla="*/ 0 w 22"/>
                    <a:gd name="T3" fmla="*/ 78 h 78"/>
                    <a:gd name="T4" fmla="*/ 22 w 22"/>
                    <a:gd name="T5" fmla="*/ 76 h 78"/>
                    <a:gd name="T6" fmla="*/ 22 w 22"/>
                    <a:gd name="T7" fmla="*/ 0 h 78"/>
                    <a:gd name="T8" fmla="*/ 0 w 22"/>
                    <a:gd name="T9" fmla="*/ 2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78">
                      <a:moveTo>
                        <a:pt x="0" y="2"/>
                      </a:moveTo>
                      <a:lnTo>
                        <a:pt x="0" y="78"/>
                      </a:lnTo>
                      <a:lnTo>
                        <a:pt x="22" y="76"/>
                      </a:lnTo>
                      <a:lnTo>
                        <a:pt x="22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sp>
              <p:nvSpPr>
                <p:cNvPr id="516321" name="Freeform 1249"/>
                <p:cNvSpPr>
                  <a:spLocks/>
                </p:cNvSpPr>
                <p:nvPr/>
              </p:nvSpPr>
              <p:spPr bwMode="auto">
                <a:xfrm>
                  <a:off x="1382" y="1763"/>
                  <a:ext cx="5" cy="19"/>
                </a:xfrm>
                <a:custGeom>
                  <a:avLst/>
                  <a:gdLst>
                    <a:gd name="T0" fmla="*/ 0 w 22"/>
                    <a:gd name="T1" fmla="*/ 2 h 78"/>
                    <a:gd name="T2" fmla="*/ 0 w 22"/>
                    <a:gd name="T3" fmla="*/ 78 h 78"/>
                    <a:gd name="T4" fmla="*/ 22 w 22"/>
                    <a:gd name="T5" fmla="*/ 76 h 78"/>
                    <a:gd name="T6" fmla="*/ 22 w 22"/>
                    <a:gd name="T7" fmla="*/ 0 h 78"/>
                    <a:gd name="T8" fmla="*/ 0 w 22"/>
                    <a:gd name="T9" fmla="*/ 2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78">
                      <a:moveTo>
                        <a:pt x="0" y="2"/>
                      </a:moveTo>
                      <a:lnTo>
                        <a:pt x="0" y="78"/>
                      </a:lnTo>
                      <a:lnTo>
                        <a:pt x="22" y="76"/>
                      </a:lnTo>
                      <a:lnTo>
                        <a:pt x="22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  <p:grpSp>
              <p:nvGrpSpPr>
                <p:cNvPr id="516322" name="Group 1250"/>
                <p:cNvGrpSpPr>
                  <a:grpSpLocks/>
                </p:cNvGrpSpPr>
                <p:nvPr/>
              </p:nvGrpSpPr>
              <p:grpSpPr bwMode="auto">
                <a:xfrm>
                  <a:off x="1387" y="1763"/>
                  <a:ext cx="23" cy="20"/>
                  <a:chOff x="1387" y="1763"/>
                  <a:chExt cx="23" cy="20"/>
                </a:xfrm>
              </p:grpSpPr>
              <p:sp>
                <p:nvSpPr>
                  <p:cNvPr id="516323" name="Freeform 1251"/>
                  <p:cNvSpPr>
                    <a:spLocks/>
                  </p:cNvSpPr>
                  <p:nvPr/>
                </p:nvSpPr>
                <p:spPr bwMode="auto">
                  <a:xfrm>
                    <a:off x="1387" y="1763"/>
                    <a:ext cx="6" cy="20"/>
                  </a:xfrm>
                  <a:custGeom>
                    <a:avLst/>
                    <a:gdLst>
                      <a:gd name="T0" fmla="*/ 0 w 23"/>
                      <a:gd name="T1" fmla="*/ 2 h 77"/>
                      <a:gd name="T2" fmla="*/ 0 w 23"/>
                      <a:gd name="T3" fmla="*/ 77 h 77"/>
                      <a:gd name="T4" fmla="*/ 23 w 23"/>
                      <a:gd name="T5" fmla="*/ 76 h 77"/>
                      <a:gd name="T6" fmla="*/ 23 w 23"/>
                      <a:gd name="T7" fmla="*/ 0 h 77"/>
                      <a:gd name="T8" fmla="*/ 0 w 23"/>
                      <a:gd name="T9" fmla="*/ 2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77">
                        <a:moveTo>
                          <a:pt x="0" y="2"/>
                        </a:moveTo>
                        <a:lnTo>
                          <a:pt x="0" y="77"/>
                        </a:lnTo>
                        <a:lnTo>
                          <a:pt x="23" y="76"/>
                        </a:lnTo>
                        <a:lnTo>
                          <a:pt x="23" y="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516324" name="Freeform 1252"/>
                  <p:cNvSpPr>
                    <a:spLocks/>
                  </p:cNvSpPr>
                  <p:nvPr/>
                </p:nvSpPr>
                <p:spPr bwMode="auto">
                  <a:xfrm>
                    <a:off x="1393" y="1763"/>
                    <a:ext cx="6" cy="20"/>
                  </a:xfrm>
                  <a:custGeom>
                    <a:avLst/>
                    <a:gdLst>
                      <a:gd name="T0" fmla="*/ 0 w 23"/>
                      <a:gd name="T1" fmla="*/ 2 h 77"/>
                      <a:gd name="T2" fmla="*/ 0 w 23"/>
                      <a:gd name="T3" fmla="*/ 77 h 77"/>
                      <a:gd name="T4" fmla="*/ 23 w 23"/>
                      <a:gd name="T5" fmla="*/ 76 h 77"/>
                      <a:gd name="T6" fmla="*/ 23 w 23"/>
                      <a:gd name="T7" fmla="*/ 0 h 77"/>
                      <a:gd name="T8" fmla="*/ 0 w 23"/>
                      <a:gd name="T9" fmla="*/ 2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77">
                        <a:moveTo>
                          <a:pt x="0" y="2"/>
                        </a:moveTo>
                        <a:lnTo>
                          <a:pt x="0" y="77"/>
                        </a:lnTo>
                        <a:lnTo>
                          <a:pt x="23" y="76"/>
                        </a:lnTo>
                        <a:lnTo>
                          <a:pt x="23" y="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516325" name="Freeform 1253"/>
                  <p:cNvSpPr>
                    <a:spLocks/>
                  </p:cNvSpPr>
                  <p:nvPr/>
                </p:nvSpPr>
                <p:spPr bwMode="auto">
                  <a:xfrm>
                    <a:off x="1399" y="1763"/>
                    <a:ext cx="5" cy="20"/>
                  </a:xfrm>
                  <a:custGeom>
                    <a:avLst/>
                    <a:gdLst>
                      <a:gd name="T0" fmla="*/ 0 w 23"/>
                      <a:gd name="T1" fmla="*/ 2 h 77"/>
                      <a:gd name="T2" fmla="*/ 0 w 23"/>
                      <a:gd name="T3" fmla="*/ 77 h 77"/>
                      <a:gd name="T4" fmla="*/ 23 w 23"/>
                      <a:gd name="T5" fmla="*/ 76 h 77"/>
                      <a:gd name="T6" fmla="*/ 23 w 23"/>
                      <a:gd name="T7" fmla="*/ 0 h 77"/>
                      <a:gd name="T8" fmla="*/ 0 w 23"/>
                      <a:gd name="T9" fmla="*/ 2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77">
                        <a:moveTo>
                          <a:pt x="0" y="2"/>
                        </a:moveTo>
                        <a:lnTo>
                          <a:pt x="0" y="77"/>
                        </a:lnTo>
                        <a:lnTo>
                          <a:pt x="23" y="76"/>
                        </a:lnTo>
                        <a:lnTo>
                          <a:pt x="23" y="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516326" name="Freeform 1254"/>
                  <p:cNvSpPr>
                    <a:spLocks/>
                  </p:cNvSpPr>
                  <p:nvPr/>
                </p:nvSpPr>
                <p:spPr bwMode="auto">
                  <a:xfrm>
                    <a:off x="1404" y="1763"/>
                    <a:ext cx="6" cy="20"/>
                  </a:xfrm>
                  <a:custGeom>
                    <a:avLst/>
                    <a:gdLst>
                      <a:gd name="T0" fmla="*/ 0 w 21"/>
                      <a:gd name="T1" fmla="*/ 2 h 77"/>
                      <a:gd name="T2" fmla="*/ 0 w 21"/>
                      <a:gd name="T3" fmla="*/ 77 h 77"/>
                      <a:gd name="T4" fmla="*/ 21 w 21"/>
                      <a:gd name="T5" fmla="*/ 76 h 77"/>
                      <a:gd name="T6" fmla="*/ 21 w 21"/>
                      <a:gd name="T7" fmla="*/ 0 h 77"/>
                      <a:gd name="T8" fmla="*/ 0 w 21"/>
                      <a:gd name="T9" fmla="*/ 2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1" h="77">
                        <a:moveTo>
                          <a:pt x="0" y="2"/>
                        </a:moveTo>
                        <a:lnTo>
                          <a:pt x="0" y="77"/>
                        </a:lnTo>
                        <a:lnTo>
                          <a:pt x="21" y="76"/>
                        </a:lnTo>
                        <a:lnTo>
                          <a:pt x="21" y="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  <p:grpSp>
              <p:nvGrpSpPr>
                <p:cNvPr id="516327" name="Group 1255"/>
                <p:cNvGrpSpPr>
                  <a:grpSpLocks/>
                </p:cNvGrpSpPr>
                <p:nvPr/>
              </p:nvGrpSpPr>
              <p:grpSpPr bwMode="auto">
                <a:xfrm>
                  <a:off x="1410" y="1763"/>
                  <a:ext cx="44" cy="20"/>
                  <a:chOff x="1410" y="1763"/>
                  <a:chExt cx="44" cy="20"/>
                </a:xfrm>
              </p:grpSpPr>
              <p:grpSp>
                <p:nvGrpSpPr>
                  <p:cNvPr id="516328" name="Group 1256"/>
                  <p:cNvGrpSpPr>
                    <a:grpSpLocks/>
                  </p:cNvGrpSpPr>
                  <p:nvPr/>
                </p:nvGrpSpPr>
                <p:grpSpPr bwMode="auto">
                  <a:xfrm>
                    <a:off x="1410" y="1763"/>
                    <a:ext cx="22" cy="19"/>
                    <a:chOff x="1410" y="1763"/>
                    <a:chExt cx="22" cy="19"/>
                  </a:xfrm>
                </p:grpSpPr>
                <p:sp>
                  <p:nvSpPr>
                    <p:cNvPr id="516329" name="Freeform 1257"/>
                    <p:cNvSpPr>
                      <a:spLocks/>
                    </p:cNvSpPr>
                    <p:nvPr/>
                  </p:nvSpPr>
                  <p:spPr bwMode="auto">
                    <a:xfrm>
                      <a:off x="1410" y="1763"/>
                      <a:ext cx="5" cy="19"/>
                    </a:xfrm>
                    <a:custGeom>
                      <a:avLst/>
                      <a:gdLst>
                        <a:gd name="T0" fmla="*/ 0 w 23"/>
                        <a:gd name="T1" fmla="*/ 2 h 78"/>
                        <a:gd name="T2" fmla="*/ 0 w 23"/>
                        <a:gd name="T3" fmla="*/ 78 h 78"/>
                        <a:gd name="T4" fmla="*/ 23 w 23"/>
                        <a:gd name="T5" fmla="*/ 76 h 78"/>
                        <a:gd name="T6" fmla="*/ 23 w 23"/>
                        <a:gd name="T7" fmla="*/ 0 h 78"/>
                        <a:gd name="T8" fmla="*/ 0 w 23"/>
                        <a:gd name="T9" fmla="*/ 2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8">
                          <a:moveTo>
                            <a:pt x="0" y="2"/>
                          </a:moveTo>
                          <a:lnTo>
                            <a:pt x="0" y="78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516330" name="Freeform 1258"/>
                    <p:cNvSpPr>
                      <a:spLocks/>
                    </p:cNvSpPr>
                    <p:nvPr/>
                  </p:nvSpPr>
                  <p:spPr bwMode="auto">
                    <a:xfrm>
                      <a:off x="1415" y="1763"/>
                      <a:ext cx="6" cy="19"/>
                    </a:xfrm>
                    <a:custGeom>
                      <a:avLst/>
                      <a:gdLst>
                        <a:gd name="T0" fmla="*/ 0 w 22"/>
                        <a:gd name="T1" fmla="*/ 2 h 78"/>
                        <a:gd name="T2" fmla="*/ 0 w 22"/>
                        <a:gd name="T3" fmla="*/ 78 h 78"/>
                        <a:gd name="T4" fmla="*/ 22 w 22"/>
                        <a:gd name="T5" fmla="*/ 76 h 78"/>
                        <a:gd name="T6" fmla="*/ 22 w 22"/>
                        <a:gd name="T7" fmla="*/ 0 h 78"/>
                        <a:gd name="T8" fmla="*/ 0 w 22"/>
                        <a:gd name="T9" fmla="*/ 2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8">
                          <a:moveTo>
                            <a:pt x="0" y="2"/>
                          </a:moveTo>
                          <a:lnTo>
                            <a:pt x="0" y="78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516331" name="Freeform 1259"/>
                    <p:cNvSpPr>
                      <a:spLocks/>
                    </p:cNvSpPr>
                    <p:nvPr/>
                  </p:nvSpPr>
                  <p:spPr bwMode="auto">
                    <a:xfrm>
                      <a:off x="1421" y="1763"/>
                      <a:ext cx="5" cy="19"/>
                    </a:xfrm>
                    <a:custGeom>
                      <a:avLst/>
                      <a:gdLst>
                        <a:gd name="T0" fmla="*/ 0 w 22"/>
                        <a:gd name="T1" fmla="*/ 2 h 78"/>
                        <a:gd name="T2" fmla="*/ 0 w 22"/>
                        <a:gd name="T3" fmla="*/ 78 h 78"/>
                        <a:gd name="T4" fmla="*/ 22 w 22"/>
                        <a:gd name="T5" fmla="*/ 76 h 78"/>
                        <a:gd name="T6" fmla="*/ 22 w 22"/>
                        <a:gd name="T7" fmla="*/ 0 h 78"/>
                        <a:gd name="T8" fmla="*/ 0 w 22"/>
                        <a:gd name="T9" fmla="*/ 2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8">
                          <a:moveTo>
                            <a:pt x="0" y="2"/>
                          </a:moveTo>
                          <a:lnTo>
                            <a:pt x="0" y="78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516332" name="Freeform 1260"/>
                    <p:cNvSpPr>
                      <a:spLocks/>
                    </p:cNvSpPr>
                    <p:nvPr/>
                  </p:nvSpPr>
                  <p:spPr bwMode="auto">
                    <a:xfrm>
                      <a:off x="1426" y="1763"/>
                      <a:ext cx="6" cy="19"/>
                    </a:xfrm>
                    <a:custGeom>
                      <a:avLst/>
                      <a:gdLst>
                        <a:gd name="T0" fmla="*/ 0 w 23"/>
                        <a:gd name="T1" fmla="*/ 2 h 78"/>
                        <a:gd name="T2" fmla="*/ 0 w 23"/>
                        <a:gd name="T3" fmla="*/ 78 h 78"/>
                        <a:gd name="T4" fmla="*/ 23 w 23"/>
                        <a:gd name="T5" fmla="*/ 76 h 78"/>
                        <a:gd name="T6" fmla="*/ 23 w 23"/>
                        <a:gd name="T7" fmla="*/ 0 h 78"/>
                        <a:gd name="T8" fmla="*/ 0 w 23"/>
                        <a:gd name="T9" fmla="*/ 2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8">
                          <a:moveTo>
                            <a:pt x="0" y="2"/>
                          </a:moveTo>
                          <a:lnTo>
                            <a:pt x="0" y="78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</p:grpSp>
              <p:grpSp>
                <p:nvGrpSpPr>
                  <p:cNvPr id="516333" name="Group 1261"/>
                  <p:cNvGrpSpPr>
                    <a:grpSpLocks/>
                  </p:cNvGrpSpPr>
                  <p:nvPr/>
                </p:nvGrpSpPr>
                <p:grpSpPr bwMode="auto">
                  <a:xfrm>
                    <a:off x="1432" y="1763"/>
                    <a:ext cx="22" cy="20"/>
                    <a:chOff x="1432" y="1763"/>
                    <a:chExt cx="22" cy="20"/>
                  </a:xfrm>
                </p:grpSpPr>
                <p:sp>
                  <p:nvSpPr>
                    <p:cNvPr id="516334" name="Freeform 1262"/>
                    <p:cNvSpPr>
                      <a:spLocks/>
                    </p:cNvSpPr>
                    <p:nvPr/>
                  </p:nvSpPr>
                  <p:spPr bwMode="auto">
                    <a:xfrm>
                      <a:off x="1432" y="1763"/>
                      <a:ext cx="6" cy="20"/>
                    </a:xfrm>
                    <a:custGeom>
                      <a:avLst/>
                      <a:gdLst>
                        <a:gd name="T0" fmla="*/ 0 w 23"/>
                        <a:gd name="T1" fmla="*/ 2 h 77"/>
                        <a:gd name="T2" fmla="*/ 0 w 23"/>
                        <a:gd name="T3" fmla="*/ 77 h 77"/>
                        <a:gd name="T4" fmla="*/ 23 w 23"/>
                        <a:gd name="T5" fmla="*/ 76 h 77"/>
                        <a:gd name="T6" fmla="*/ 23 w 23"/>
                        <a:gd name="T7" fmla="*/ 0 h 77"/>
                        <a:gd name="T8" fmla="*/ 0 w 23"/>
                        <a:gd name="T9" fmla="*/ 2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7">
                          <a:moveTo>
                            <a:pt x="0" y="2"/>
                          </a:moveTo>
                          <a:lnTo>
                            <a:pt x="0" y="77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516335" name="Freeform 1263"/>
                    <p:cNvSpPr>
                      <a:spLocks/>
                    </p:cNvSpPr>
                    <p:nvPr/>
                  </p:nvSpPr>
                  <p:spPr bwMode="auto">
                    <a:xfrm>
                      <a:off x="1437" y="1763"/>
                      <a:ext cx="6" cy="20"/>
                    </a:xfrm>
                    <a:custGeom>
                      <a:avLst/>
                      <a:gdLst>
                        <a:gd name="T0" fmla="*/ 0 w 23"/>
                        <a:gd name="T1" fmla="*/ 2 h 77"/>
                        <a:gd name="T2" fmla="*/ 0 w 23"/>
                        <a:gd name="T3" fmla="*/ 77 h 77"/>
                        <a:gd name="T4" fmla="*/ 23 w 23"/>
                        <a:gd name="T5" fmla="*/ 76 h 77"/>
                        <a:gd name="T6" fmla="*/ 23 w 23"/>
                        <a:gd name="T7" fmla="*/ 0 h 77"/>
                        <a:gd name="T8" fmla="*/ 0 w 23"/>
                        <a:gd name="T9" fmla="*/ 2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7">
                          <a:moveTo>
                            <a:pt x="0" y="2"/>
                          </a:moveTo>
                          <a:lnTo>
                            <a:pt x="0" y="77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516336" name="Freeform 1264"/>
                    <p:cNvSpPr>
                      <a:spLocks/>
                    </p:cNvSpPr>
                    <p:nvPr/>
                  </p:nvSpPr>
                  <p:spPr bwMode="auto">
                    <a:xfrm>
                      <a:off x="1443" y="1763"/>
                      <a:ext cx="5" cy="20"/>
                    </a:xfrm>
                    <a:custGeom>
                      <a:avLst/>
                      <a:gdLst>
                        <a:gd name="T0" fmla="*/ 0 w 22"/>
                        <a:gd name="T1" fmla="*/ 2 h 77"/>
                        <a:gd name="T2" fmla="*/ 0 w 22"/>
                        <a:gd name="T3" fmla="*/ 77 h 77"/>
                        <a:gd name="T4" fmla="*/ 22 w 22"/>
                        <a:gd name="T5" fmla="*/ 76 h 77"/>
                        <a:gd name="T6" fmla="*/ 22 w 22"/>
                        <a:gd name="T7" fmla="*/ 0 h 77"/>
                        <a:gd name="T8" fmla="*/ 0 w 22"/>
                        <a:gd name="T9" fmla="*/ 2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7">
                          <a:moveTo>
                            <a:pt x="0" y="2"/>
                          </a:moveTo>
                          <a:lnTo>
                            <a:pt x="0" y="77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516337" name="Freeform 1265"/>
                    <p:cNvSpPr>
                      <a:spLocks/>
                    </p:cNvSpPr>
                    <p:nvPr/>
                  </p:nvSpPr>
                  <p:spPr bwMode="auto">
                    <a:xfrm>
                      <a:off x="1448" y="1763"/>
                      <a:ext cx="6" cy="20"/>
                    </a:xfrm>
                    <a:custGeom>
                      <a:avLst/>
                      <a:gdLst>
                        <a:gd name="T0" fmla="*/ 0 w 22"/>
                        <a:gd name="T1" fmla="*/ 2 h 77"/>
                        <a:gd name="T2" fmla="*/ 0 w 22"/>
                        <a:gd name="T3" fmla="*/ 77 h 77"/>
                        <a:gd name="T4" fmla="*/ 22 w 22"/>
                        <a:gd name="T5" fmla="*/ 76 h 77"/>
                        <a:gd name="T6" fmla="*/ 22 w 22"/>
                        <a:gd name="T7" fmla="*/ 0 h 77"/>
                        <a:gd name="T8" fmla="*/ 0 w 22"/>
                        <a:gd name="T9" fmla="*/ 2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7">
                          <a:moveTo>
                            <a:pt x="0" y="2"/>
                          </a:moveTo>
                          <a:lnTo>
                            <a:pt x="0" y="77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</p:grpSp>
            </p:grpSp>
            <p:grpSp>
              <p:nvGrpSpPr>
                <p:cNvPr id="516338" name="Group 1266"/>
                <p:cNvGrpSpPr>
                  <a:grpSpLocks/>
                </p:cNvGrpSpPr>
                <p:nvPr/>
              </p:nvGrpSpPr>
              <p:grpSpPr bwMode="auto">
                <a:xfrm>
                  <a:off x="1454" y="1763"/>
                  <a:ext cx="45" cy="20"/>
                  <a:chOff x="1454" y="1763"/>
                  <a:chExt cx="45" cy="20"/>
                </a:xfrm>
              </p:grpSpPr>
              <p:grpSp>
                <p:nvGrpSpPr>
                  <p:cNvPr id="516339" name="Group 1267"/>
                  <p:cNvGrpSpPr>
                    <a:grpSpLocks/>
                  </p:cNvGrpSpPr>
                  <p:nvPr/>
                </p:nvGrpSpPr>
                <p:grpSpPr bwMode="auto">
                  <a:xfrm>
                    <a:off x="1454" y="1763"/>
                    <a:ext cx="22" cy="19"/>
                    <a:chOff x="1454" y="1763"/>
                    <a:chExt cx="22" cy="19"/>
                  </a:xfrm>
                </p:grpSpPr>
                <p:sp>
                  <p:nvSpPr>
                    <p:cNvPr id="516340" name="Freeform 1268"/>
                    <p:cNvSpPr>
                      <a:spLocks/>
                    </p:cNvSpPr>
                    <p:nvPr/>
                  </p:nvSpPr>
                  <p:spPr bwMode="auto">
                    <a:xfrm>
                      <a:off x="1454" y="1763"/>
                      <a:ext cx="6" cy="19"/>
                    </a:xfrm>
                    <a:custGeom>
                      <a:avLst/>
                      <a:gdLst>
                        <a:gd name="T0" fmla="*/ 0 w 23"/>
                        <a:gd name="T1" fmla="*/ 2 h 78"/>
                        <a:gd name="T2" fmla="*/ 0 w 23"/>
                        <a:gd name="T3" fmla="*/ 78 h 78"/>
                        <a:gd name="T4" fmla="*/ 23 w 23"/>
                        <a:gd name="T5" fmla="*/ 76 h 78"/>
                        <a:gd name="T6" fmla="*/ 23 w 23"/>
                        <a:gd name="T7" fmla="*/ 0 h 78"/>
                        <a:gd name="T8" fmla="*/ 0 w 23"/>
                        <a:gd name="T9" fmla="*/ 2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8">
                          <a:moveTo>
                            <a:pt x="0" y="2"/>
                          </a:moveTo>
                          <a:lnTo>
                            <a:pt x="0" y="78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516341" name="Freeform 1269"/>
                    <p:cNvSpPr>
                      <a:spLocks/>
                    </p:cNvSpPr>
                    <p:nvPr/>
                  </p:nvSpPr>
                  <p:spPr bwMode="auto">
                    <a:xfrm>
                      <a:off x="1459" y="1763"/>
                      <a:ext cx="6" cy="19"/>
                    </a:xfrm>
                    <a:custGeom>
                      <a:avLst/>
                      <a:gdLst>
                        <a:gd name="T0" fmla="*/ 0 w 22"/>
                        <a:gd name="T1" fmla="*/ 2 h 78"/>
                        <a:gd name="T2" fmla="*/ 0 w 22"/>
                        <a:gd name="T3" fmla="*/ 78 h 78"/>
                        <a:gd name="T4" fmla="*/ 22 w 22"/>
                        <a:gd name="T5" fmla="*/ 76 h 78"/>
                        <a:gd name="T6" fmla="*/ 22 w 22"/>
                        <a:gd name="T7" fmla="*/ 0 h 78"/>
                        <a:gd name="T8" fmla="*/ 0 w 22"/>
                        <a:gd name="T9" fmla="*/ 2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8">
                          <a:moveTo>
                            <a:pt x="0" y="2"/>
                          </a:moveTo>
                          <a:lnTo>
                            <a:pt x="0" y="78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516342" name="Freeform 1270"/>
                    <p:cNvSpPr>
                      <a:spLocks/>
                    </p:cNvSpPr>
                    <p:nvPr/>
                  </p:nvSpPr>
                  <p:spPr bwMode="auto">
                    <a:xfrm>
                      <a:off x="1465" y="1763"/>
                      <a:ext cx="5" cy="19"/>
                    </a:xfrm>
                    <a:custGeom>
                      <a:avLst/>
                      <a:gdLst>
                        <a:gd name="T0" fmla="*/ 0 w 22"/>
                        <a:gd name="T1" fmla="*/ 2 h 78"/>
                        <a:gd name="T2" fmla="*/ 0 w 22"/>
                        <a:gd name="T3" fmla="*/ 78 h 78"/>
                        <a:gd name="T4" fmla="*/ 22 w 22"/>
                        <a:gd name="T5" fmla="*/ 76 h 78"/>
                        <a:gd name="T6" fmla="*/ 22 w 22"/>
                        <a:gd name="T7" fmla="*/ 0 h 78"/>
                        <a:gd name="T8" fmla="*/ 0 w 22"/>
                        <a:gd name="T9" fmla="*/ 2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78">
                          <a:moveTo>
                            <a:pt x="0" y="2"/>
                          </a:moveTo>
                          <a:lnTo>
                            <a:pt x="0" y="78"/>
                          </a:lnTo>
                          <a:lnTo>
                            <a:pt x="22" y="76"/>
                          </a:lnTo>
                          <a:lnTo>
                            <a:pt x="22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516343" name="Freeform 1271"/>
                    <p:cNvSpPr>
                      <a:spLocks/>
                    </p:cNvSpPr>
                    <p:nvPr/>
                  </p:nvSpPr>
                  <p:spPr bwMode="auto">
                    <a:xfrm>
                      <a:off x="1470" y="1763"/>
                      <a:ext cx="6" cy="19"/>
                    </a:xfrm>
                    <a:custGeom>
                      <a:avLst/>
                      <a:gdLst>
                        <a:gd name="T0" fmla="*/ 0 w 23"/>
                        <a:gd name="T1" fmla="*/ 2 h 78"/>
                        <a:gd name="T2" fmla="*/ 0 w 23"/>
                        <a:gd name="T3" fmla="*/ 78 h 78"/>
                        <a:gd name="T4" fmla="*/ 23 w 23"/>
                        <a:gd name="T5" fmla="*/ 76 h 78"/>
                        <a:gd name="T6" fmla="*/ 23 w 23"/>
                        <a:gd name="T7" fmla="*/ 0 h 78"/>
                        <a:gd name="T8" fmla="*/ 0 w 23"/>
                        <a:gd name="T9" fmla="*/ 2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8">
                          <a:moveTo>
                            <a:pt x="0" y="2"/>
                          </a:moveTo>
                          <a:lnTo>
                            <a:pt x="0" y="78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</p:grpSp>
              <p:grpSp>
                <p:nvGrpSpPr>
                  <p:cNvPr id="516344" name="Group 1272"/>
                  <p:cNvGrpSpPr>
                    <a:grpSpLocks/>
                  </p:cNvGrpSpPr>
                  <p:nvPr/>
                </p:nvGrpSpPr>
                <p:grpSpPr bwMode="auto">
                  <a:xfrm>
                    <a:off x="1476" y="1763"/>
                    <a:ext cx="23" cy="20"/>
                    <a:chOff x="1476" y="1763"/>
                    <a:chExt cx="23" cy="20"/>
                  </a:xfrm>
                </p:grpSpPr>
                <p:sp>
                  <p:nvSpPr>
                    <p:cNvPr id="516345" name="Freeform 1273"/>
                    <p:cNvSpPr>
                      <a:spLocks/>
                    </p:cNvSpPr>
                    <p:nvPr/>
                  </p:nvSpPr>
                  <p:spPr bwMode="auto">
                    <a:xfrm>
                      <a:off x="1476" y="1763"/>
                      <a:ext cx="6" cy="20"/>
                    </a:xfrm>
                    <a:custGeom>
                      <a:avLst/>
                      <a:gdLst>
                        <a:gd name="T0" fmla="*/ 0 w 23"/>
                        <a:gd name="T1" fmla="*/ 2 h 77"/>
                        <a:gd name="T2" fmla="*/ 0 w 23"/>
                        <a:gd name="T3" fmla="*/ 77 h 77"/>
                        <a:gd name="T4" fmla="*/ 23 w 23"/>
                        <a:gd name="T5" fmla="*/ 76 h 77"/>
                        <a:gd name="T6" fmla="*/ 23 w 23"/>
                        <a:gd name="T7" fmla="*/ 0 h 77"/>
                        <a:gd name="T8" fmla="*/ 0 w 23"/>
                        <a:gd name="T9" fmla="*/ 2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7">
                          <a:moveTo>
                            <a:pt x="0" y="2"/>
                          </a:moveTo>
                          <a:lnTo>
                            <a:pt x="0" y="77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516346" name="Freeform 1274"/>
                    <p:cNvSpPr>
                      <a:spLocks/>
                    </p:cNvSpPr>
                    <p:nvPr/>
                  </p:nvSpPr>
                  <p:spPr bwMode="auto">
                    <a:xfrm>
                      <a:off x="1482" y="1763"/>
                      <a:ext cx="6" cy="20"/>
                    </a:xfrm>
                    <a:custGeom>
                      <a:avLst/>
                      <a:gdLst>
                        <a:gd name="T0" fmla="*/ 0 w 23"/>
                        <a:gd name="T1" fmla="*/ 2 h 77"/>
                        <a:gd name="T2" fmla="*/ 0 w 23"/>
                        <a:gd name="T3" fmla="*/ 77 h 77"/>
                        <a:gd name="T4" fmla="*/ 23 w 23"/>
                        <a:gd name="T5" fmla="*/ 76 h 77"/>
                        <a:gd name="T6" fmla="*/ 23 w 23"/>
                        <a:gd name="T7" fmla="*/ 0 h 77"/>
                        <a:gd name="T8" fmla="*/ 0 w 23"/>
                        <a:gd name="T9" fmla="*/ 2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7">
                          <a:moveTo>
                            <a:pt x="0" y="2"/>
                          </a:moveTo>
                          <a:lnTo>
                            <a:pt x="0" y="77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516347" name="Freeform 1275"/>
                    <p:cNvSpPr>
                      <a:spLocks/>
                    </p:cNvSpPr>
                    <p:nvPr/>
                  </p:nvSpPr>
                  <p:spPr bwMode="auto">
                    <a:xfrm>
                      <a:off x="1488" y="1763"/>
                      <a:ext cx="5" cy="20"/>
                    </a:xfrm>
                    <a:custGeom>
                      <a:avLst/>
                      <a:gdLst>
                        <a:gd name="T0" fmla="*/ 0 w 21"/>
                        <a:gd name="T1" fmla="*/ 2 h 77"/>
                        <a:gd name="T2" fmla="*/ 0 w 21"/>
                        <a:gd name="T3" fmla="*/ 77 h 77"/>
                        <a:gd name="T4" fmla="*/ 21 w 21"/>
                        <a:gd name="T5" fmla="*/ 76 h 77"/>
                        <a:gd name="T6" fmla="*/ 21 w 21"/>
                        <a:gd name="T7" fmla="*/ 0 h 77"/>
                        <a:gd name="T8" fmla="*/ 0 w 21"/>
                        <a:gd name="T9" fmla="*/ 2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1" h="77">
                          <a:moveTo>
                            <a:pt x="0" y="2"/>
                          </a:moveTo>
                          <a:lnTo>
                            <a:pt x="0" y="77"/>
                          </a:lnTo>
                          <a:lnTo>
                            <a:pt x="21" y="76"/>
                          </a:lnTo>
                          <a:lnTo>
                            <a:pt x="21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  <p:sp>
                  <p:nvSpPr>
                    <p:cNvPr id="516348" name="Freeform 1276"/>
                    <p:cNvSpPr>
                      <a:spLocks/>
                    </p:cNvSpPr>
                    <p:nvPr/>
                  </p:nvSpPr>
                  <p:spPr bwMode="auto">
                    <a:xfrm>
                      <a:off x="1493" y="1763"/>
                      <a:ext cx="6" cy="20"/>
                    </a:xfrm>
                    <a:custGeom>
                      <a:avLst/>
                      <a:gdLst>
                        <a:gd name="T0" fmla="*/ 0 w 23"/>
                        <a:gd name="T1" fmla="*/ 2 h 77"/>
                        <a:gd name="T2" fmla="*/ 0 w 23"/>
                        <a:gd name="T3" fmla="*/ 77 h 77"/>
                        <a:gd name="T4" fmla="*/ 23 w 23"/>
                        <a:gd name="T5" fmla="*/ 76 h 77"/>
                        <a:gd name="T6" fmla="*/ 23 w 23"/>
                        <a:gd name="T7" fmla="*/ 0 h 77"/>
                        <a:gd name="T8" fmla="*/ 0 w 23"/>
                        <a:gd name="T9" fmla="*/ 2 h 7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3" h="77">
                          <a:moveTo>
                            <a:pt x="0" y="2"/>
                          </a:moveTo>
                          <a:lnTo>
                            <a:pt x="0" y="77"/>
                          </a:lnTo>
                          <a:lnTo>
                            <a:pt x="23" y="76"/>
                          </a:lnTo>
                          <a:lnTo>
                            <a:pt x="23" y="0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4763">
                      <a:solidFill>
                        <a:srgbClr val="20202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HK" altLang="en-US"/>
                    </a:p>
                  </p:txBody>
                </p:sp>
              </p:grpSp>
            </p:grpSp>
            <p:grpSp>
              <p:nvGrpSpPr>
                <p:cNvPr id="516349" name="Group 1277"/>
                <p:cNvGrpSpPr>
                  <a:grpSpLocks/>
                </p:cNvGrpSpPr>
                <p:nvPr/>
              </p:nvGrpSpPr>
              <p:grpSpPr bwMode="auto">
                <a:xfrm>
                  <a:off x="1499" y="1763"/>
                  <a:ext cx="22" cy="19"/>
                  <a:chOff x="1499" y="1763"/>
                  <a:chExt cx="22" cy="19"/>
                </a:xfrm>
              </p:grpSpPr>
              <p:sp>
                <p:nvSpPr>
                  <p:cNvPr id="516350" name="Freeform 1278"/>
                  <p:cNvSpPr>
                    <a:spLocks/>
                  </p:cNvSpPr>
                  <p:nvPr/>
                </p:nvSpPr>
                <p:spPr bwMode="auto">
                  <a:xfrm>
                    <a:off x="1499" y="1763"/>
                    <a:ext cx="5" cy="19"/>
                  </a:xfrm>
                  <a:custGeom>
                    <a:avLst/>
                    <a:gdLst>
                      <a:gd name="T0" fmla="*/ 0 w 23"/>
                      <a:gd name="T1" fmla="*/ 2 h 78"/>
                      <a:gd name="T2" fmla="*/ 0 w 23"/>
                      <a:gd name="T3" fmla="*/ 78 h 78"/>
                      <a:gd name="T4" fmla="*/ 23 w 23"/>
                      <a:gd name="T5" fmla="*/ 76 h 78"/>
                      <a:gd name="T6" fmla="*/ 23 w 23"/>
                      <a:gd name="T7" fmla="*/ 0 h 78"/>
                      <a:gd name="T8" fmla="*/ 0 w 23"/>
                      <a:gd name="T9" fmla="*/ 2 h 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78">
                        <a:moveTo>
                          <a:pt x="0" y="2"/>
                        </a:moveTo>
                        <a:lnTo>
                          <a:pt x="0" y="78"/>
                        </a:lnTo>
                        <a:lnTo>
                          <a:pt x="23" y="76"/>
                        </a:lnTo>
                        <a:lnTo>
                          <a:pt x="23" y="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516351" name="Freeform 1279"/>
                  <p:cNvSpPr>
                    <a:spLocks/>
                  </p:cNvSpPr>
                  <p:nvPr/>
                </p:nvSpPr>
                <p:spPr bwMode="auto">
                  <a:xfrm>
                    <a:off x="1504" y="1763"/>
                    <a:ext cx="6" cy="19"/>
                  </a:xfrm>
                  <a:custGeom>
                    <a:avLst/>
                    <a:gdLst>
                      <a:gd name="T0" fmla="*/ 0 w 22"/>
                      <a:gd name="T1" fmla="*/ 2 h 78"/>
                      <a:gd name="T2" fmla="*/ 0 w 22"/>
                      <a:gd name="T3" fmla="*/ 78 h 78"/>
                      <a:gd name="T4" fmla="*/ 22 w 22"/>
                      <a:gd name="T5" fmla="*/ 76 h 78"/>
                      <a:gd name="T6" fmla="*/ 22 w 22"/>
                      <a:gd name="T7" fmla="*/ 0 h 78"/>
                      <a:gd name="T8" fmla="*/ 0 w 22"/>
                      <a:gd name="T9" fmla="*/ 2 h 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78">
                        <a:moveTo>
                          <a:pt x="0" y="2"/>
                        </a:moveTo>
                        <a:lnTo>
                          <a:pt x="0" y="78"/>
                        </a:lnTo>
                        <a:lnTo>
                          <a:pt x="22" y="76"/>
                        </a:lnTo>
                        <a:lnTo>
                          <a:pt x="22" y="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516352" name="Freeform 1280"/>
                  <p:cNvSpPr>
                    <a:spLocks/>
                  </p:cNvSpPr>
                  <p:nvPr/>
                </p:nvSpPr>
                <p:spPr bwMode="auto">
                  <a:xfrm>
                    <a:off x="1510" y="1763"/>
                    <a:ext cx="5" cy="19"/>
                  </a:xfrm>
                  <a:custGeom>
                    <a:avLst/>
                    <a:gdLst>
                      <a:gd name="T0" fmla="*/ 0 w 22"/>
                      <a:gd name="T1" fmla="*/ 2 h 78"/>
                      <a:gd name="T2" fmla="*/ 0 w 22"/>
                      <a:gd name="T3" fmla="*/ 78 h 78"/>
                      <a:gd name="T4" fmla="*/ 22 w 22"/>
                      <a:gd name="T5" fmla="*/ 76 h 78"/>
                      <a:gd name="T6" fmla="*/ 22 w 22"/>
                      <a:gd name="T7" fmla="*/ 0 h 78"/>
                      <a:gd name="T8" fmla="*/ 0 w 22"/>
                      <a:gd name="T9" fmla="*/ 2 h 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78">
                        <a:moveTo>
                          <a:pt x="0" y="2"/>
                        </a:moveTo>
                        <a:lnTo>
                          <a:pt x="0" y="78"/>
                        </a:lnTo>
                        <a:lnTo>
                          <a:pt x="22" y="76"/>
                        </a:lnTo>
                        <a:lnTo>
                          <a:pt x="22" y="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  <p:sp>
                <p:nvSpPr>
                  <p:cNvPr id="516353" name="Freeform 1281"/>
                  <p:cNvSpPr>
                    <a:spLocks/>
                  </p:cNvSpPr>
                  <p:nvPr/>
                </p:nvSpPr>
                <p:spPr bwMode="auto">
                  <a:xfrm>
                    <a:off x="1515" y="1763"/>
                    <a:ext cx="6" cy="19"/>
                  </a:xfrm>
                  <a:custGeom>
                    <a:avLst/>
                    <a:gdLst>
                      <a:gd name="T0" fmla="*/ 0 w 23"/>
                      <a:gd name="T1" fmla="*/ 2 h 78"/>
                      <a:gd name="T2" fmla="*/ 0 w 23"/>
                      <a:gd name="T3" fmla="*/ 78 h 78"/>
                      <a:gd name="T4" fmla="*/ 23 w 23"/>
                      <a:gd name="T5" fmla="*/ 76 h 78"/>
                      <a:gd name="T6" fmla="*/ 23 w 23"/>
                      <a:gd name="T7" fmla="*/ 0 h 78"/>
                      <a:gd name="T8" fmla="*/ 0 w 23"/>
                      <a:gd name="T9" fmla="*/ 2 h 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78">
                        <a:moveTo>
                          <a:pt x="0" y="2"/>
                        </a:moveTo>
                        <a:lnTo>
                          <a:pt x="0" y="78"/>
                        </a:lnTo>
                        <a:lnTo>
                          <a:pt x="23" y="76"/>
                        </a:lnTo>
                        <a:lnTo>
                          <a:pt x="23" y="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763">
                    <a:solidFill>
                      <a:srgbClr val="20202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HK" altLang="en-US"/>
                  </a:p>
                </p:txBody>
              </p:sp>
            </p:grpSp>
            <p:sp>
              <p:nvSpPr>
                <p:cNvPr id="516354" name="Freeform 1282"/>
                <p:cNvSpPr>
                  <a:spLocks/>
                </p:cNvSpPr>
                <p:nvPr/>
              </p:nvSpPr>
              <p:spPr bwMode="auto">
                <a:xfrm>
                  <a:off x="1521" y="1763"/>
                  <a:ext cx="6" cy="19"/>
                </a:xfrm>
                <a:custGeom>
                  <a:avLst/>
                  <a:gdLst>
                    <a:gd name="T0" fmla="*/ 0 w 23"/>
                    <a:gd name="T1" fmla="*/ 2 h 78"/>
                    <a:gd name="T2" fmla="*/ 0 w 23"/>
                    <a:gd name="T3" fmla="*/ 78 h 78"/>
                    <a:gd name="T4" fmla="*/ 23 w 23"/>
                    <a:gd name="T5" fmla="*/ 76 h 78"/>
                    <a:gd name="T6" fmla="*/ 23 w 23"/>
                    <a:gd name="T7" fmla="*/ 0 h 78"/>
                    <a:gd name="T8" fmla="*/ 0 w 23"/>
                    <a:gd name="T9" fmla="*/ 2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78">
                      <a:moveTo>
                        <a:pt x="0" y="2"/>
                      </a:moveTo>
                      <a:lnTo>
                        <a:pt x="0" y="78"/>
                      </a:lnTo>
                      <a:lnTo>
                        <a:pt x="23" y="76"/>
                      </a:lnTo>
                      <a:lnTo>
                        <a:pt x="23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 w="4763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HK" altLang="en-US"/>
                </a:p>
              </p:txBody>
            </p:sp>
          </p:grpSp>
          <p:sp>
            <p:nvSpPr>
              <p:cNvPr id="516355" name="Rectangle 1283"/>
              <p:cNvSpPr>
                <a:spLocks noChangeArrowheads="1"/>
              </p:cNvSpPr>
              <p:nvPr/>
            </p:nvSpPr>
            <p:spPr bwMode="auto">
              <a:xfrm>
                <a:off x="1342" y="1762"/>
                <a:ext cx="211" cy="7"/>
              </a:xfrm>
              <a:prstGeom prst="rect">
                <a:avLst/>
              </a:pr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HK" altLang="en-US"/>
              </a:p>
            </p:txBody>
          </p:sp>
        </p:grpSp>
      </p:grpSp>
      <p:sp>
        <p:nvSpPr>
          <p:cNvPr id="516356" name="Text Box 1284"/>
          <p:cNvSpPr txBox="1">
            <a:spLocks noChangeArrowheads="1"/>
          </p:cNvSpPr>
          <p:nvPr/>
        </p:nvSpPr>
        <p:spPr bwMode="auto">
          <a:xfrm>
            <a:off x="5486400" y="3810000"/>
            <a:ext cx="1600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TW" sz="2400">
                <a:solidFill>
                  <a:schemeClr val="hlink"/>
                </a:solidFill>
                <a:ea typeface="MingLiU" panose="02020509000000000000" pitchFamily="49" charset="-120"/>
              </a:rPr>
              <a:t>Acquirer</a:t>
            </a:r>
            <a:r>
              <a:rPr lang="en-US" altLang="zh-TW" sz="2400">
                <a:solidFill>
                  <a:schemeClr val="hlink"/>
                </a:solidFill>
                <a:latin typeface="Times New Roman" panose="02020603050405020304" pitchFamily="18" charset="0"/>
                <a:ea typeface="MingLiU" panose="02020509000000000000" pitchFamily="49" charset="-120"/>
              </a:rPr>
              <a:t> </a:t>
            </a:r>
          </a:p>
        </p:txBody>
      </p:sp>
      <p:sp>
        <p:nvSpPr>
          <p:cNvPr id="516357" name="Text Box 1285"/>
          <p:cNvSpPr txBox="1">
            <a:spLocks noChangeArrowheads="1"/>
          </p:cNvSpPr>
          <p:nvPr/>
        </p:nvSpPr>
        <p:spPr bwMode="auto">
          <a:xfrm>
            <a:off x="1524000" y="5410200"/>
            <a:ext cx="17526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TW" sz="2400">
                <a:solidFill>
                  <a:schemeClr val="tx1"/>
                </a:solidFill>
                <a:ea typeface="MingLiU" panose="02020509000000000000" pitchFamily="49" charset="-120"/>
              </a:rPr>
              <a:t>Service Providers</a:t>
            </a:r>
            <a:r>
              <a:rPr lang="en-US" altLang="zh-TW" sz="2400">
                <a:solidFill>
                  <a:schemeClr val="tx1"/>
                </a:solidFill>
                <a:latin typeface="Times New Roman" panose="02020603050405020304" pitchFamily="18" charset="0"/>
                <a:ea typeface="MingLiU" panose="02020509000000000000" pitchFamily="49" charset="-120"/>
              </a:rPr>
              <a:t> </a:t>
            </a:r>
          </a:p>
        </p:txBody>
      </p:sp>
      <p:sp>
        <p:nvSpPr>
          <p:cNvPr id="516358" name="Line 1286"/>
          <p:cNvSpPr>
            <a:spLocks noChangeShapeType="1"/>
          </p:cNvSpPr>
          <p:nvPr/>
        </p:nvSpPr>
        <p:spPr bwMode="auto">
          <a:xfrm flipV="1">
            <a:off x="3276600" y="3276600"/>
            <a:ext cx="2362200" cy="762000"/>
          </a:xfrm>
          <a:prstGeom prst="line">
            <a:avLst/>
          </a:prstGeom>
          <a:noFill/>
          <a:ln w="444500">
            <a:solidFill>
              <a:schemeClr val="accent1"/>
            </a:solidFill>
            <a:round/>
            <a:headEnd type="triangl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516359" name="Line 1287"/>
          <p:cNvSpPr>
            <a:spLocks noChangeShapeType="1"/>
          </p:cNvSpPr>
          <p:nvPr/>
        </p:nvSpPr>
        <p:spPr bwMode="auto">
          <a:xfrm flipV="1">
            <a:off x="6477000" y="2819400"/>
            <a:ext cx="990600" cy="381000"/>
          </a:xfrm>
          <a:prstGeom prst="line">
            <a:avLst/>
          </a:prstGeom>
          <a:noFill/>
          <a:ln w="444500">
            <a:solidFill>
              <a:schemeClr val="accent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pic>
        <p:nvPicPr>
          <p:cNvPr id="516360" name="Picture 1288" descr="\\CS-PDC-1\OFFICE97\Clipart\Powerpnt\modem2.wmf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3886200"/>
            <a:ext cx="762000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6361" name="Line 1289"/>
          <p:cNvSpPr>
            <a:spLocks noChangeShapeType="1"/>
          </p:cNvSpPr>
          <p:nvPr/>
        </p:nvSpPr>
        <p:spPr bwMode="auto">
          <a:xfrm flipH="1" flipV="1">
            <a:off x="3352800" y="5562600"/>
            <a:ext cx="2667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516362" name="Line 1290"/>
          <p:cNvSpPr>
            <a:spLocks noChangeShapeType="1"/>
          </p:cNvSpPr>
          <p:nvPr/>
        </p:nvSpPr>
        <p:spPr bwMode="auto">
          <a:xfrm flipV="1">
            <a:off x="6019800" y="4648200"/>
            <a:ext cx="0" cy="914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516363" name="Text Box 1291"/>
          <p:cNvSpPr txBox="1">
            <a:spLocks noChangeArrowheads="1"/>
          </p:cNvSpPr>
          <p:nvPr/>
        </p:nvSpPr>
        <p:spPr bwMode="auto">
          <a:xfrm>
            <a:off x="3886200" y="5638800"/>
            <a:ext cx="129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TW" sz="2400">
                <a:solidFill>
                  <a:schemeClr val="tx1"/>
                </a:solidFill>
                <a:ea typeface="MingLiU" panose="02020509000000000000" pitchFamily="49" charset="-120"/>
              </a:rPr>
              <a:t>Reports</a:t>
            </a:r>
            <a:endParaRPr lang="en-US" altLang="zh-TW" sz="2400">
              <a:solidFill>
                <a:schemeClr val="tx1"/>
              </a:solidFill>
              <a:latin typeface="Times New Roman" panose="02020603050405020304" pitchFamily="18" charset="0"/>
              <a:ea typeface="MingLiU" panose="02020509000000000000" pitchFamily="49" charset="-120"/>
            </a:endParaRPr>
          </a:p>
        </p:txBody>
      </p:sp>
      <p:pic>
        <p:nvPicPr>
          <p:cNvPr id="516364" name="Picture 1292" descr="C:\WINNT\Profiles\wylee\Application Data\Microsoft\Media Catalog\Downloaded Clips\cl45\j0174121.wm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76400" y="2590800"/>
            <a:ext cx="1219200" cy="1112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6365" name="Picture 1293" descr="C:\WINNT\Profiles\wylee\Desktop\coke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5000" y="3886200"/>
            <a:ext cx="804863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6366" name="Arc 1294"/>
          <p:cNvSpPr>
            <a:spLocks/>
          </p:cNvSpPr>
          <p:nvPr/>
        </p:nvSpPr>
        <p:spPr bwMode="auto">
          <a:xfrm flipH="1">
            <a:off x="2819400" y="2590800"/>
            <a:ext cx="2963863" cy="1371600"/>
          </a:xfrm>
          <a:custGeom>
            <a:avLst/>
            <a:gdLst>
              <a:gd name="G0" fmla="+- 2545 0 0"/>
              <a:gd name="G1" fmla="+- 21600 0 0"/>
              <a:gd name="G2" fmla="+- 21600 0 0"/>
              <a:gd name="T0" fmla="*/ 0 w 22583"/>
              <a:gd name="T1" fmla="*/ 150 h 21600"/>
              <a:gd name="T2" fmla="*/ 22583 w 22583"/>
              <a:gd name="T3" fmla="*/ 13535 h 21600"/>
              <a:gd name="T4" fmla="*/ 2545 w 22583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583" h="21600" fill="none" extrusionOk="0">
                <a:moveTo>
                  <a:pt x="0" y="150"/>
                </a:moveTo>
                <a:cubicBezTo>
                  <a:pt x="844" y="50"/>
                  <a:pt x="1694" y="0"/>
                  <a:pt x="2545" y="0"/>
                </a:cubicBezTo>
                <a:cubicBezTo>
                  <a:pt x="11360" y="0"/>
                  <a:pt x="19291" y="5357"/>
                  <a:pt x="22582" y="13535"/>
                </a:cubicBezTo>
              </a:path>
              <a:path w="22583" h="21600" stroke="0" extrusionOk="0">
                <a:moveTo>
                  <a:pt x="0" y="150"/>
                </a:moveTo>
                <a:cubicBezTo>
                  <a:pt x="844" y="50"/>
                  <a:pt x="1694" y="0"/>
                  <a:pt x="2545" y="0"/>
                </a:cubicBezTo>
                <a:cubicBezTo>
                  <a:pt x="11360" y="0"/>
                  <a:pt x="19291" y="5357"/>
                  <a:pt x="22582" y="13535"/>
                </a:cubicBezTo>
                <a:lnTo>
                  <a:pt x="2545" y="21600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zh-HK" altLang="en-US"/>
          </a:p>
        </p:txBody>
      </p:sp>
      <p:sp>
        <p:nvSpPr>
          <p:cNvPr id="516367" name="Text Box 1295"/>
          <p:cNvSpPr txBox="1">
            <a:spLocks noChangeArrowheads="1"/>
          </p:cNvSpPr>
          <p:nvPr/>
        </p:nvSpPr>
        <p:spPr bwMode="auto">
          <a:xfrm>
            <a:off x="3124200" y="2286000"/>
            <a:ext cx="2590800" cy="31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marL="171450" indent="-171450"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1pPr>
            <a:lvl2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2pPr>
            <a:lvl3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3pPr>
            <a:lvl4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4pPr>
            <a:lvl5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5pPr>
            <a:lvl6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6pPr>
            <a:lvl7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7pPr>
            <a:lvl8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8pPr>
            <a:lvl9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9pPr>
          </a:lstStyle>
          <a:p>
            <a:pPr>
              <a:spcBef>
                <a:spcPct val="50000"/>
              </a:spcBef>
              <a:buFont typeface="Monotype Sorts" pitchFamily="2" charset="2"/>
              <a:buNone/>
            </a:pPr>
            <a:r>
              <a:rPr lang="en-US" altLang="zh-TW" sz="1600" b="1">
                <a:solidFill>
                  <a:schemeClr val="bg2"/>
                </a:solidFill>
                <a:latin typeface="Arial" panose="020B0604020202020204" pitchFamily="34" charset="0"/>
              </a:rPr>
              <a:t>Through SP</a:t>
            </a:r>
            <a:r>
              <a:rPr lang="en-US" altLang="zh-TW" sz="1600" b="1">
                <a:solidFill>
                  <a:schemeClr val="bg2"/>
                </a:solidFill>
              </a:rPr>
              <a:t>’</a:t>
            </a:r>
            <a:r>
              <a:rPr lang="en-US" altLang="zh-TW" sz="1600" b="1">
                <a:solidFill>
                  <a:schemeClr val="bg2"/>
                </a:solidFill>
                <a:latin typeface="Arial" panose="020B0604020202020204" pitchFamily="34" charset="0"/>
              </a:rPr>
              <a:t>s network</a:t>
            </a:r>
          </a:p>
        </p:txBody>
      </p:sp>
      <p:sp>
        <p:nvSpPr>
          <p:cNvPr id="516368" name="Text Box 1296"/>
          <p:cNvSpPr txBox="1">
            <a:spLocks noChangeArrowheads="1"/>
          </p:cNvSpPr>
          <p:nvPr/>
        </p:nvSpPr>
        <p:spPr bwMode="auto">
          <a:xfrm>
            <a:off x="228600" y="3657600"/>
            <a:ext cx="1447800" cy="97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1pPr>
            <a:lvl2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2pPr>
            <a:lvl3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3pPr>
            <a:lvl4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4pPr>
            <a:lvl5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5pPr>
            <a:lvl6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6pPr>
            <a:lvl7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7pPr>
            <a:lvl8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8pPr>
            <a:lvl9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9pPr>
          </a:lstStyle>
          <a:p>
            <a:pPr>
              <a:spcBef>
                <a:spcPct val="50000"/>
              </a:spcBef>
              <a:buFont typeface="Monotype Sorts" pitchFamily="2" charset="2"/>
              <a:buNone/>
            </a:pPr>
            <a:r>
              <a:rPr lang="en-US" altLang="zh-TW" sz="1600" b="1">
                <a:solidFill>
                  <a:schemeClr val="bg2"/>
                </a:solidFill>
                <a:latin typeface="Arial" panose="020B0604020202020204" pitchFamily="34" charset="0"/>
              </a:rPr>
              <a:t>Different types of Octopus Processor</a:t>
            </a:r>
          </a:p>
        </p:txBody>
      </p:sp>
      <p:sp>
        <p:nvSpPr>
          <p:cNvPr id="516369" name="Line 1297"/>
          <p:cNvSpPr>
            <a:spLocks noChangeShapeType="1"/>
          </p:cNvSpPr>
          <p:nvPr/>
        </p:nvSpPr>
        <p:spPr bwMode="auto">
          <a:xfrm flipV="1">
            <a:off x="1143000" y="3352800"/>
            <a:ext cx="4572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zh-HK" altLang="en-US"/>
          </a:p>
        </p:txBody>
      </p:sp>
      <p:sp>
        <p:nvSpPr>
          <p:cNvPr id="516370" name="Line 1298"/>
          <p:cNvSpPr>
            <a:spLocks noChangeShapeType="1"/>
          </p:cNvSpPr>
          <p:nvPr/>
        </p:nvSpPr>
        <p:spPr bwMode="auto">
          <a:xfrm>
            <a:off x="1295400" y="4648200"/>
            <a:ext cx="609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zh-HK" altLang="en-US"/>
          </a:p>
        </p:txBody>
      </p:sp>
      <p:sp>
        <p:nvSpPr>
          <p:cNvPr id="516371" name="Text Box 1299"/>
          <p:cNvSpPr txBox="1">
            <a:spLocks noChangeArrowheads="1"/>
          </p:cNvSpPr>
          <p:nvPr/>
        </p:nvSpPr>
        <p:spPr bwMode="auto">
          <a:xfrm>
            <a:off x="3962400" y="2971800"/>
            <a:ext cx="533400" cy="31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1pPr>
            <a:lvl2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2pPr>
            <a:lvl3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3pPr>
            <a:lvl4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4pPr>
            <a:lvl5pPr algn="l" defTabSz="114300">
              <a:spcBef>
                <a:spcPct val="0"/>
              </a:spcBef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5pPr>
            <a:lvl6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6pPr>
            <a:lvl7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7pPr>
            <a:lvl8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8pPr>
            <a:lvl9pPr defTabSz="1143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7600" algn="r"/>
                <a:tab pos="4114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9pPr>
          </a:lstStyle>
          <a:p>
            <a:pPr>
              <a:spcBef>
                <a:spcPct val="50000"/>
              </a:spcBef>
              <a:buFont typeface="Monotype Sorts" pitchFamily="2" charset="2"/>
              <a:buNone/>
            </a:pPr>
            <a:r>
              <a:rPr lang="en-US" altLang="zh-TW" sz="1600" b="1">
                <a:solidFill>
                  <a:schemeClr val="bg2"/>
                </a:solidFill>
                <a:latin typeface="Arial" panose="020B0604020202020204" pitchFamily="34" charset="0"/>
              </a:rPr>
              <a:t>or</a:t>
            </a:r>
          </a:p>
        </p:txBody>
      </p:sp>
      <p:pic>
        <p:nvPicPr>
          <p:cNvPr id="516373" name="Picture 1301" descr="C:\yy\tmp\ed\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33800" y="4114800"/>
            <a:ext cx="795338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wip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PMingLiU" panose="02020500000000000000" pitchFamily="18" charset="-120"/>
              </a:rPr>
              <a:t>Future Plans</a:t>
            </a:r>
          </a:p>
        </p:txBody>
      </p:sp>
      <p:sp>
        <p:nvSpPr>
          <p:cNvPr id="12186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47675" y="2057400"/>
            <a:ext cx="8162925" cy="4362450"/>
          </a:xfrm>
          <a:noFill/>
          <a:ln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6075" indent="-346075" defTabSz="114300">
              <a:tabLst>
                <a:tab pos="3657600" algn="r"/>
                <a:tab pos="4114800" algn="l"/>
              </a:tabLst>
            </a:pPr>
            <a:r>
              <a:rPr lang="en-US" altLang="zh-TW">
                <a:ea typeface="PMingLiU" panose="02020500000000000000" pitchFamily="18" charset="-120"/>
              </a:rPr>
              <a:t>All transport applications</a:t>
            </a:r>
          </a:p>
          <a:p>
            <a:pPr marL="346075" indent="-346075" defTabSz="114300">
              <a:tabLst>
                <a:tab pos="3657600" algn="r"/>
                <a:tab pos="4114800" algn="l"/>
              </a:tabLst>
            </a:pPr>
            <a:r>
              <a:rPr lang="en-US" altLang="zh-TW">
                <a:ea typeface="PMingLiU" panose="02020500000000000000" pitchFamily="18" charset="-120"/>
              </a:rPr>
              <a:t>High-volume, low-value transaction businesses</a:t>
            </a:r>
          </a:p>
          <a:p>
            <a:pPr marL="346075" indent="-346075" defTabSz="114300">
              <a:tabLst>
                <a:tab pos="3657600" algn="r"/>
                <a:tab pos="4114800" algn="l"/>
              </a:tabLst>
            </a:pPr>
            <a:r>
              <a:rPr lang="en-US" altLang="zh-TW">
                <a:ea typeface="PMingLiU" panose="02020500000000000000" pitchFamily="18" charset="-120"/>
              </a:rPr>
              <a:t>Strategic partnerships for development of wider applications</a:t>
            </a:r>
          </a:p>
          <a:p>
            <a:pPr marL="346075" indent="-346075" defTabSz="114300">
              <a:tabLst>
                <a:tab pos="3657600" algn="r"/>
                <a:tab pos="4114800" algn="l"/>
              </a:tabLst>
            </a:pPr>
            <a:r>
              <a:rPr lang="en-US" altLang="zh-TW">
                <a:ea typeface="PMingLiU" panose="02020500000000000000" pitchFamily="18" charset="-120"/>
              </a:rPr>
              <a:t>Hybrid Cards</a:t>
            </a:r>
          </a:p>
          <a:p>
            <a:pPr marL="574675" lvl="1" defTabSz="114300">
              <a:tabLst>
                <a:tab pos="3657600" algn="r"/>
                <a:tab pos="4114800" algn="l"/>
              </a:tabLst>
            </a:pPr>
            <a:r>
              <a:rPr lang="en-US" altLang="zh-TW">
                <a:ea typeface="PMingLiU" panose="02020500000000000000" pitchFamily="18" charset="-120"/>
              </a:rPr>
              <a:t>Octopus + credit/debit card</a:t>
            </a:r>
          </a:p>
          <a:p>
            <a:pPr marL="574675" lvl="1" defTabSz="114300">
              <a:tabLst>
                <a:tab pos="3657600" algn="r"/>
                <a:tab pos="4114800" algn="l"/>
              </a:tabLst>
            </a:pPr>
            <a:r>
              <a:rPr lang="en-US" altLang="zh-TW">
                <a:ea typeface="PMingLiU" panose="02020500000000000000" pitchFamily="18" charset="-120"/>
              </a:rPr>
              <a:t>Contactless and Contact on same card</a:t>
            </a:r>
            <a:endParaRPr lang="en-US" altLang="zh-TW" sz="2400">
              <a:ea typeface="PMingLiU" panose="02020500000000000000" pitchFamily="18" charset="-120"/>
            </a:endParaRPr>
          </a:p>
        </p:txBody>
      </p:sp>
    </p:spTree>
  </p:cSld>
  <p:clrMapOvr>
    <a:masterClrMapping/>
  </p:clrMapOvr>
  <p:transition spd="med">
    <p:wip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PMingLiU" panose="02020500000000000000" pitchFamily="18" charset="-120"/>
              </a:rPr>
              <a:t>Conclusion</a:t>
            </a:r>
          </a:p>
        </p:txBody>
      </p:sp>
      <p:sp>
        <p:nvSpPr>
          <p:cNvPr id="481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>
                <a:ea typeface="PMingLiU" panose="02020500000000000000" pitchFamily="18" charset="-120"/>
              </a:rPr>
              <a:t>Bring convenience to the public</a:t>
            </a:r>
          </a:p>
          <a:p>
            <a:r>
              <a:rPr lang="en-US" altLang="zh-TW">
                <a:ea typeface="PMingLiU" panose="02020500000000000000" pitchFamily="18" charset="-120"/>
              </a:rPr>
              <a:t>Bring benefits to service providers</a:t>
            </a:r>
          </a:p>
          <a:p>
            <a:r>
              <a:rPr lang="en-US" altLang="zh-TW">
                <a:ea typeface="PMingLiU" panose="02020500000000000000" pitchFamily="18" charset="-120"/>
              </a:rPr>
              <a:t>Reliable and fast payment</a:t>
            </a:r>
          </a:p>
          <a:p>
            <a:r>
              <a:rPr lang="en-US" altLang="zh-TW">
                <a:ea typeface="PMingLiU" panose="02020500000000000000" pitchFamily="18" charset="-120"/>
              </a:rPr>
              <a:t>Low cost operations</a:t>
            </a:r>
          </a:p>
        </p:txBody>
      </p:sp>
    </p:spTree>
  </p:cSld>
  <p:clrMapOvr>
    <a:masterClrMapping/>
  </p:clrMapOvr>
  <p:transition spd="med">
    <p:wip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978" name="Group 2"/>
          <p:cNvGrpSpPr>
            <a:grpSpLocks/>
          </p:cNvGrpSpPr>
          <p:nvPr/>
        </p:nvGrpSpPr>
        <p:grpSpPr bwMode="auto">
          <a:xfrm>
            <a:off x="1524000" y="1905000"/>
            <a:ext cx="6400800" cy="4703763"/>
            <a:chOff x="1035" y="944"/>
            <a:chExt cx="4350" cy="3107"/>
          </a:xfrm>
        </p:grpSpPr>
        <p:sp>
          <p:nvSpPr>
            <p:cNvPr id="126979" name="Freeform 3"/>
            <p:cNvSpPr>
              <a:spLocks/>
            </p:cNvSpPr>
            <p:nvPr/>
          </p:nvSpPr>
          <p:spPr bwMode="auto">
            <a:xfrm>
              <a:off x="1058" y="944"/>
              <a:ext cx="4327" cy="3089"/>
            </a:xfrm>
            <a:custGeom>
              <a:avLst/>
              <a:gdLst>
                <a:gd name="T0" fmla="*/ 2 w 4327"/>
                <a:gd name="T1" fmla="*/ 0 h 3089"/>
                <a:gd name="T2" fmla="*/ 4326 w 4327"/>
                <a:gd name="T3" fmla="*/ 0 h 3089"/>
                <a:gd name="T4" fmla="*/ 0 w 4327"/>
                <a:gd name="T5" fmla="*/ 3088 h 3089"/>
                <a:gd name="T6" fmla="*/ 2 w 4327"/>
                <a:gd name="T7" fmla="*/ 0 h 30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27" h="3089">
                  <a:moveTo>
                    <a:pt x="2" y="0"/>
                  </a:moveTo>
                  <a:lnTo>
                    <a:pt x="4326" y="0"/>
                  </a:lnTo>
                  <a:lnTo>
                    <a:pt x="0" y="3088"/>
                  </a:lnTo>
                  <a:lnTo>
                    <a:pt x="2" y="0"/>
                  </a:lnTo>
                </a:path>
              </a:pathLst>
            </a:custGeom>
            <a:gradFill rotWithShape="0">
              <a:gsLst>
                <a:gs pos="0">
                  <a:srgbClr val="A2C1FE"/>
                </a:gs>
                <a:gs pos="100000">
                  <a:srgbClr val="A2C1FE">
                    <a:gamma/>
                    <a:shade val="0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126980" name="Freeform 4"/>
            <p:cNvSpPr>
              <a:spLocks/>
            </p:cNvSpPr>
            <p:nvPr/>
          </p:nvSpPr>
          <p:spPr bwMode="auto">
            <a:xfrm>
              <a:off x="1035" y="944"/>
              <a:ext cx="4350" cy="3107"/>
            </a:xfrm>
            <a:custGeom>
              <a:avLst/>
              <a:gdLst>
                <a:gd name="T0" fmla="*/ 4347 w 4350"/>
                <a:gd name="T1" fmla="*/ 3106 h 3107"/>
                <a:gd name="T2" fmla="*/ 0 w 4350"/>
                <a:gd name="T3" fmla="*/ 3099 h 3107"/>
                <a:gd name="T4" fmla="*/ 4349 w 4350"/>
                <a:gd name="T5" fmla="*/ 0 h 3107"/>
                <a:gd name="T6" fmla="*/ 4347 w 4350"/>
                <a:gd name="T7" fmla="*/ 3106 h 3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50" h="3107">
                  <a:moveTo>
                    <a:pt x="4347" y="3106"/>
                  </a:moveTo>
                  <a:lnTo>
                    <a:pt x="0" y="3099"/>
                  </a:lnTo>
                  <a:lnTo>
                    <a:pt x="4349" y="0"/>
                  </a:lnTo>
                  <a:lnTo>
                    <a:pt x="4347" y="3106"/>
                  </a:lnTo>
                </a:path>
              </a:pathLst>
            </a:custGeom>
            <a:gradFill rotWithShape="0">
              <a:gsLst>
                <a:gs pos="0">
                  <a:srgbClr val="A2C1FE">
                    <a:gamma/>
                    <a:shade val="60000"/>
                    <a:invGamma/>
                  </a:srgbClr>
                </a:gs>
                <a:gs pos="100000">
                  <a:srgbClr val="A2C1FE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HK" altLang="en-US"/>
            </a:p>
          </p:txBody>
        </p:sp>
      </p:grpSp>
      <p:sp>
        <p:nvSpPr>
          <p:cNvPr id="126982" name="Rectangle 6"/>
          <p:cNvSpPr>
            <a:spLocks noChangeArrowheads="1"/>
          </p:cNvSpPr>
          <p:nvPr/>
        </p:nvSpPr>
        <p:spPr bwMode="auto">
          <a:xfrm>
            <a:off x="1438275" y="196850"/>
            <a:ext cx="648652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ctr"/>
          <a:lstStyle/>
          <a:p>
            <a:pPr algn="l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3500" b="1">
                <a:solidFill>
                  <a:schemeClr val="accent2"/>
                </a:solidFill>
              </a:rPr>
              <a:t>The Octopus </a:t>
            </a:r>
            <a:r>
              <a:rPr lang="en-US" altLang="zh-TW" sz="3500" b="1">
                <a:solidFill>
                  <a:schemeClr val="accent2"/>
                </a:solidFill>
                <a:latin typeface="Times New Roman" panose="02020603050405020304" pitchFamily="18" charset="0"/>
              </a:rPr>
              <a:t>–</a:t>
            </a:r>
            <a:r>
              <a:rPr lang="en-US" altLang="zh-TW" sz="3500" b="1">
                <a:solidFill>
                  <a:schemeClr val="accent2"/>
                </a:solidFill>
              </a:rPr>
              <a:t> Thank You</a:t>
            </a:r>
            <a:endParaRPr lang="en-US" altLang="zh-TW" sz="3500" b="1"/>
          </a:p>
        </p:txBody>
      </p:sp>
      <p:pic>
        <p:nvPicPr>
          <p:cNvPr id="126985" name="Picture 9" descr="C:\yy\tmp\ed\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76400" y="1981200"/>
            <a:ext cx="6400800" cy="4565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random/>
  </p:transition>
</p:sld>
</file>

<file path=ppt/theme/theme1.xml><?xml version="1.0" encoding="utf-8"?>
<a:theme xmlns:a="http://schemas.openxmlformats.org/drawingml/2006/main" name="Netscape">
  <a:themeElements>
    <a:clrScheme name="">
      <a:dk1>
        <a:srgbClr val="000000"/>
      </a:dk1>
      <a:lt1>
        <a:srgbClr val="FFFFFF"/>
      </a:lt1>
      <a:dk2>
        <a:srgbClr val="B50069"/>
      </a:dk2>
      <a:lt2>
        <a:srgbClr val="000000"/>
      </a:lt2>
      <a:accent1>
        <a:srgbClr val="DADADA"/>
      </a:accent1>
      <a:accent2>
        <a:srgbClr val="00279F"/>
      </a:accent2>
      <a:accent3>
        <a:srgbClr val="FFFFFF"/>
      </a:accent3>
      <a:accent4>
        <a:srgbClr val="000000"/>
      </a:accent4>
      <a:accent5>
        <a:srgbClr val="EAEAEA"/>
      </a:accent5>
      <a:accent6>
        <a:srgbClr val="002290"/>
      </a:accent6>
      <a:hlink>
        <a:srgbClr val="FC0128"/>
      </a:hlink>
      <a:folHlink>
        <a:srgbClr val="CECECE"/>
      </a:folHlink>
    </a:clrScheme>
    <a:fontScheme name="Netscape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2075" tIns="46038" rIns="92075" bIns="46038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90000"/>
          </a:lnSpc>
          <a:spcBef>
            <a:spcPct val="65000"/>
          </a:spcBef>
          <a:spcAft>
            <a:spcPct val="0"/>
          </a:spcAft>
          <a:buClr>
            <a:srgbClr val="A822A5"/>
          </a:buClr>
          <a:buSzPct val="75000"/>
          <a:buFont typeface="Monotype Sorts" pitchFamily="2" charset="2"/>
          <a:buChar char="u"/>
          <a:tabLst/>
          <a:defRPr kumimoji="0" lang="en-US" altLang="zh-HK" sz="2800" b="0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Arial" panose="020B0604020202020204" pitchFamily="34" charset="0"/>
            <a:ea typeface="PMingLiU" panose="02020500000000000000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2075" tIns="46038" rIns="92075" bIns="46038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90000"/>
          </a:lnSpc>
          <a:spcBef>
            <a:spcPct val="65000"/>
          </a:spcBef>
          <a:spcAft>
            <a:spcPct val="0"/>
          </a:spcAft>
          <a:buClr>
            <a:srgbClr val="A822A5"/>
          </a:buClr>
          <a:buSzPct val="75000"/>
          <a:buFont typeface="Monotype Sorts" pitchFamily="2" charset="2"/>
          <a:buChar char="u"/>
          <a:tabLst/>
          <a:defRPr kumimoji="0" lang="en-US" altLang="zh-HK" sz="2800" b="0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Arial" panose="020B0604020202020204" pitchFamily="34" charset="0"/>
            <a:ea typeface="PMingLiU" panose="02020500000000000000" pitchFamily="18" charset="-120"/>
          </a:defRPr>
        </a:defPPr>
      </a:lstStyle>
    </a:lnDef>
  </a:objectDefaults>
  <a:extraClrSchemeLst>
    <a:extraClrScheme>
      <a:clrScheme name="Netscape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scap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scape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scape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scape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scape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scape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C:\win95.app\MSOffice\Templates\Presentation Designs\Netscape.pot</Template>
  <TotalTime>4211</TotalTime>
  <Words>931</Words>
  <Application>Microsoft Office PowerPoint</Application>
  <PresentationFormat>如螢幕大小 (4:3)</PresentationFormat>
  <Paragraphs>266</Paragraphs>
  <Slides>34</Slides>
  <Notes>34</Notes>
  <HiddenSlides>0</HiddenSlides>
  <MMClips>0</MMClips>
  <ScaleCrop>false</ScaleCrop>
  <HeadingPairs>
    <vt:vector size="8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2</vt:i4>
      </vt:variant>
      <vt:variant>
        <vt:lpstr>投影片標題</vt:lpstr>
      </vt:variant>
      <vt:variant>
        <vt:i4>34</vt:i4>
      </vt:variant>
    </vt:vector>
  </HeadingPairs>
  <TitlesOfParts>
    <vt:vector size="46" baseType="lpstr">
      <vt:lpstr>Monotype Sorts</vt:lpstr>
      <vt:lpstr>PMingLiU</vt:lpstr>
      <vt:lpstr>PMingLiU</vt:lpstr>
      <vt:lpstr>標楷體</vt:lpstr>
      <vt:lpstr>MingLiU</vt:lpstr>
      <vt:lpstr>Arial</vt:lpstr>
      <vt:lpstr>Courier New</vt:lpstr>
      <vt:lpstr>Times New Roman</vt:lpstr>
      <vt:lpstr>Wingdings</vt:lpstr>
      <vt:lpstr>Netscape</vt:lpstr>
      <vt:lpstr>Photo Editor Photo</vt:lpstr>
      <vt:lpstr>Clip</vt:lpstr>
      <vt:lpstr>Hong Kong Octopus System</vt:lpstr>
      <vt:lpstr>Contents</vt:lpstr>
      <vt:lpstr>Timeline</vt:lpstr>
      <vt:lpstr>The Organization</vt:lpstr>
      <vt:lpstr>Current Status</vt:lpstr>
      <vt:lpstr>Card Technology</vt:lpstr>
      <vt:lpstr>Contactless Smart Cards - How they work</vt:lpstr>
      <vt:lpstr>Octopus watch</vt:lpstr>
      <vt:lpstr>PowerPoint 簡報</vt:lpstr>
      <vt:lpstr>Contactless Smartcard Readers</vt:lpstr>
      <vt:lpstr>Encryption</vt:lpstr>
      <vt:lpstr>Octopus Processor</vt:lpstr>
      <vt:lpstr>Passenger Gate</vt:lpstr>
      <vt:lpstr>Peak Tram</vt:lpstr>
      <vt:lpstr>Buses</vt:lpstr>
      <vt:lpstr>PLB Operations</vt:lpstr>
      <vt:lpstr>PowerPoint 簡報</vt:lpstr>
      <vt:lpstr>Enquiry Terminal</vt:lpstr>
      <vt:lpstr>Portable Card Analyser (PCA)</vt:lpstr>
      <vt:lpstr>7-Eleven</vt:lpstr>
      <vt:lpstr>Fast Food</vt:lpstr>
      <vt:lpstr>Vending</vt:lpstr>
      <vt:lpstr>Access Control</vt:lpstr>
      <vt:lpstr>On Street Parking Meters</vt:lpstr>
      <vt:lpstr>Off Street Parking</vt:lpstr>
      <vt:lpstr>Add Value</vt:lpstr>
      <vt:lpstr>System Architecture</vt:lpstr>
      <vt:lpstr>PowerPoint 簡報</vt:lpstr>
      <vt:lpstr>Systems</vt:lpstr>
      <vt:lpstr>Data Consolidation</vt:lpstr>
      <vt:lpstr>Acquirer Interface</vt:lpstr>
      <vt:lpstr>Future Plans</vt:lpstr>
      <vt:lpstr>Conclusion</vt:lpstr>
      <vt:lpstr>PowerPoint 簡報</vt:lpstr>
    </vt:vector>
  </TitlesOfParts>
  <Company>CREATIVE STAR LTD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Hong Kong’s Experience with the Octopus Card</dc:title>
  <dc:creator>CREATIVE_STAR</dc:creator>
  <cp:lastModifiedBy>Chi-yuen Szeto</cp:lastModifiedBy>
  <cp:revision>116</cp:revision>
  <cp:lastPrinted>2001-03-13T08:55:23Z</cp:lastPrinted>
  <dcterms:created xsi:type="dcterms:W3CDTF">1999-09-21T02:48:31Z</dcterms:created>
  <dcterms:modified xsi:type="dcterms:W3CDTF">2018-12-07T02:32:34Z</dcterms:modified>
</cp:coreProperties>
</file>